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94" r:id="rId2"/>
  </p:sldMasterIdLst>
  <p:notesMasterIdLst>
    <p:notesMasterId r:id="rId11"/>
  </p:notesMasterIdLst>
  <p:sldIdLst>
    <p:sldId id="256" r:id="rId3"/>
    <p:sldId id="279" r:id="rId4"/>
    <p:sldId id="281" r:id="rId5"/>
    <p:sldId id="2708" r:id="rId6"/>
    <p:sldId id="2712" r:id="rId7"/>
    <p:sldId id="2709" r:id="rId8"/>
    <p:sldId id="2710" r:id="rId9"/>
    <p:sldId id="2711"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Corbel" panose="020B0503020204020204" pitchFamily="34" charset="0"/>
      <p:regular r:id="rId18"/>
      <p:bold r:id="rId19"/>
      <p:italic r:id="rId20"/>
      <p:boldItalic r:id="rId21"/>
    </p:embeddedFont>
    <p:embeddedFont>
      <p:font typeface="DM Sans Medium" pitchFamily="2" charset="0"/>
      <p:regular r:id="rId22"/>
    </p:embeddedFont>
    <p:embeddedFont>
      <p:font typeface="DM Sans Regular" panose="020B0604020202020204" charset="0"/>
      <p:regular r:id="rId23"/>
    </p:embeddedFont>
    <p:embeddedFont>
      <p:font typeface="Josefin Sans" pitchFamily="2" charset="0"/>
      <p:regular r:id="rId24"/>
      <p:bold r:id="rId25"/>
    </p:embeddedFont>
    <p:embeddedFont>
      <p:font typeface="Open Sans" panose="020B0606030504020204" pitchFamily="34" charset="0"/>
      <p:regular r:id="rId26"/>
      <p:bold r:id="rId27"/>
      <p:italic r:id="rId28"/>
      <p:boldItalic r:id="rId29"/>
    </p:embeddedFont>
    <p:embeddedFont>
      <p:font typeface="Segoe UI" panose="020B0502040204020203" pitchFamily="34" charset="0"/>
      <p:regular r:id="rId30"/>
      <p:bold r:id="rId31"/>
      <p:italic r:id="rId32"/>
      <p:boldItalic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F104D-41CF-44F7-A883-5DA7D97921CA}" v="53" dt="2022-07-17T19:19:05.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8" autoAdjust="0"/>
    <p:restoredTop sz="85686" autoAdjust="0"/>
  </p:normalViewPr>
  <p:slideViewPr>
    <p:cSldViewPr snapToGrid="0">
      <p:cViewPr varScale="1">
        <p:scale>
          <a:sx n="56" d="100"/>
          <a:sy n="56" d="100"/>
        </p:scale>
        <p:origin x="56" y="58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microsoft.com/office/2016/11/relationships/changesInfo" Target="changesInfos/changesInfo1.xml"/><Relationship Id="rId21" Type="http://schemas.openxmlformats.org/officeDocument/2006/relationships/font" Target="fonts/font10.fntdata"/><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West" userId="dc02692843e9c3e9" providerId="LiveId" clId="{076F104D-41CF-44F7-A883-5DA7D97921CA}"/>
    <pc:docChg chg="undo custSel addSld delSld modSld sldOrd modMainMaster">
      <pc:chgData name="Janet West" userId="dc02692843e9c3e9" providerId="LiveId" clId="{076F104D-41CF-44F7-A883-5DA7D97921CA}" dt="2022-07-17T21:18:44.042" v="4879" actId="20577"/>
      <pc:docMkLst>
        <pc:docMk/>
      </pc:docMkLst>
      <pc:sldChg chg="addSp delSp modSp mod modTransition delAnim modAnim">
        <pc:chgData name="Janet West" userId="dc02692843e9c3e9" providerId="LiveId" clId="{076F104D-41CF-44F7-A883-5DA7D97921CA}" dt="2022-07-17T19:19:05.965" v="4455"/>
        <pc:sldMkLst>
          <pc:docMk/>
          <pc:sldMk cId="3289215446" sldId="256"/>
        </pc:sldMkLst>
        <pc:spChg chg="mod">
          <ac:chgData name="Janet West" userId="dc02692843e9c3e9" providerId="LiveId" clId="{076F104D-41CF-44F7-A883-5DA7D97921CA}" dt="2022-07-13T14:37:07.491" v="3412" actId="1076"/>
          <ac:spMkLst>
            <pc:docMk/>
            <pc:sldMk cId="3289215446" sldId="256"/>
            <ac:spMk id="5" creationId="{00000000-0000-0000-0000-000000000000}"/>
          </ac:spMkLst>
        </pc:spChg>
        <pc:spChg chg="mod">
          <ac:chgData name="Janet West" userId="dc02692843e9c3e9" providerId="LiveId" clId="{076F104D-41CF-44F7-A883-5DA7D97921CA}" dt="2022-07-13T14:37:20.518" v="3415" actId="1076"/>
          <ac:spMkLst>
            <pc:docMk/>
            <pc:sldMk cId="3289215446" sldId="256"/>
            <ac:spMk id="8" creationId="{00000000-0000-0000-0000-000000000000}"/>
          </ac:spMkLst>
        </pc:spChg>
        <pc:spChg chg="mod">
          <ac:chgData name="Janet West" userId="dc02692843e9c3e9" providerId="LiveId" clId="{076F104D-41CF-44F7-A883-5DA7D97921CA}" dt="2022-07-13T14:36:24.158" v="3405" actId="1076"/>
          <ac:spMkLst>
            <pc:docMk/>
            <pc:sldMk cId="3289215446" sldId="256"/>
            <ac:spMk id="11" creationId="{00000000-0000-0000-0000-000000000000}"/>
          </ac:spMkLst>
        </pc:spChg>
        <pc:spChg chg="mod">
          <ac:chgData name="Janet West" userId="dc02692843e9c3e9" providerId="LiveId" clId="{076F104D-41CF-44F7-A883-5DA7D97921CA}" dt="2022-07-13T14:37:15.810" v="3414" actId="14100"/>
          <ac:spMkLst>
            <pc:docMk/>
            <pc:sldMk cId="3289215446" sldId="256"/>
            <ac:spMk id="13" creationId="{00000000-0000-0000-0000-000000000000}"/>
          </ac:spMkLst>
        </pc:spChg>
        <pc:picChg chg="add del mod">
          <ac:chgData name="Janet West" userId="dc02692843e9c3e9" providerId="LiveId" clId="{076F104D-41CF-44F7-A883-5DA7D97921CA}" dt="2022-07-17T19:10:25.674" v="4450" actId="478"/>
          <ac:picMkLst>
            <pc:docMk/>
            <pc:sldMk cId="3289215446" sldId="256"/>
            <ac:picMk id="2" creationId="{07790833-31C8-B467-2B8B-AA94CCE9A3A2}"/>
          </ac:picMkLst>
        </pc:picChg>
        <pc:picChg chg="add del mod">
          <ac:chgData name="Janet West" userId="dc02692843e9c3e9" providerId="LiveId" clId="{076F104D-41CF-44F7-A883-5DA7D97921CA}" dt="2022-07-17T19:11:15.741" v="4452" actId="478"/>
          <ac:picMkLst>
            <pc:docMk/>
            <pc:sldMk cId="3289215446" sldId="256"/>
            <ac:picMk id="4" creationId="{2553330A-CFCD-D001-025C-128DACA809D0}"/>
          </ac:picMkLst>
        </pc:picChg>
        <pc:picChg chg="add mod">
          <ac:chgData name="Janet West" userId="dc02692843e9c3e9" providerId="LiveId" clId="{076F104D-41CF-44F7-A883-5DA7D97921CA}" dt="2022-07-17T19:18:56.420" v="4453"/>
          <ac:picMkLst>
            <pc:docMk/>
            <pc:sldMk cId="3289215446" sldId="256"/>
            <ac:picMk id="6" creationId="{065FD174-63FA-16E1-C029-27C2D6761773}"/>
          </ac:picMkLst>
        </pc:picChg>
      </pc:sldChg>
      <pc:sldChg chg="del">
        <pc:chgData name="Janet West" userId="dc02692843e9c3e9" providerId="LiveId" clId="{076F104D-41CF-44F7-A883-5DA7D97921CA}" dt="2022-07-13T14:04:31.442" v="2728" actId="2696"/>
        <pc:sldMkLst>
          <pc:docMk/>
          <pc:sldMk cId="2927277294" sldId="266"/>
        </pc:sldMkLst>
      </pc:sldChg>
      <pc:sldChg chg="del ord">
        <pc:chgData name="Janet West" userId="dc02692843e9c3e9" providerId="LiveId" clId="{076F104D-41CF-44F7-A883-5DA7D97921CA}" dt="2022-07-13T14:04:31.442" v="2728" actId="2696"/>
        <pc:sldMkLst>
          <pc:docMk/>
          <pc:sldMk cId="1800576750" sldId="277"/>
        </pc:sldMkLst>
      </pc:sldChg>
      <pc:sldChg chg="addSp modSp mod ord modTransition">
        <pc:chgData name="Janet West" userId="dc02692843e9c3e9" providerId="LiveId" clId="{076F104D-41CF-44F7-A883-5DA7D97921CA}" dt="2022-07-17T18:14:32.023" v="3507"/>
        <pc:sldMkLst>
          <pc:docMk/>
          <pc:sldMk cId="1208811148" sldId="279"/>
        </pc:sldMkLst>
        <pc:spChg chg="mod">
          <ac:chgData name="Janet West" userId="dc02692843e9c3e9" providerId="LiveId" clId="{076F104D-41CF-44F7-A883-5DA7D97921CA}" dt="2022-07-13T13:45:04.575" v="1352" actId="1076"/>
          <ac:spMkLst>
            <pc:docMk/>
            <pc:sldMk cId="1208811148" sldId="279"/>
            <ac:spMk id="2" creationId="{00000000-0000-0000-0000-000000000000}"/>
          </ac:spMkLst>
        </pc:spChg>
        <pc:spChg chg="mod">
          <ac:chgData name="Janet West" userId="dc02692843e9c3e9" providerId="LiveId" clId="{076F104D-41CF-44F7-A883-5DA7D97921CA}" dt="2022-07-13T13:45:14.351" v="1353" actId="1076"/>
          <ac:spMkLst>
            <pc:docMk/>
            <pc:sldMk cId="1208811148" sldId="279"/>
            <ac:spMk id="3" creationId="{00000000-0000-0000-0000-000000000000}"/>
          </ac:spMkLst>
        </pc:spChg>
        <pc:spChg chg="mod">
          <ac:chgData name="Janet West" userId="dc02692843e9c3e9" providerId="LiveId" clId="{076F104D-41CF-44F7-A883-5DA7D97921CA}" dt="2022-07-13T13:45:04.575" v="1352" actId="1076"/>
          <ac:spMkLst>
            <pc:docMk/>
            <pc:sldMk cId="1208811148" sldId="279"/>
            <ac:spMk id="19" creationId="{00000000-0000-0000-0000-000000000000}"/>
          </ac:spMkLst>
        </pc:spChg>
        <pc:spChg chg="mod">
          <ac:chgData name="Janet West" userId="dc02692843e9c3e9" providerId="LiveId" clId="{076F104D-41CF-44F7-A883-5DA7D97921CA}" dt="2022-07-13T13:45:29.317" v="1354" actId="1076"/>
          <ac:spMkLst>
            <pc:docMk/>
            <pc:sldMk cId="1208811148" sldId="279"/>
            <ac:spMk id="20" creationId="{00000000-0000-0000-0000-000000000000}"/>
          </ac:spMkLst>
        </pc:spChg>
        <pc:spChg chg="mod">
          <ac:chgData name="Janet West" userId="dc02692843e9c3e9" providerId="LiveId" clId="{076F104D-41CF-44F7-A883-5DA7D97921CA}" dt="2022-07-13T13:45:04.575" v="1352" actId="1076"/>
          <ac:spMkLst>
            <pc:docMk/>
            <pc:sldMk cId="1208811148" sldId="279"/>
            <ac:spMk id="21" creationId="{00000000-0000-0000-0000-000000000000}"/>
          </ac:spMkLst>
        </pc:spChg>
        <pc:spChg chg="mod">
          <ac:chgData name="Janet West" userId="dc02692843e9c3e9" providerId="LiveId" clId="{076F104D-41CF-44F7-A883-5DA7D97921CA}" dt="2022-07-13T14:03:13.868" v="2686" actId="20577"/>
          <ac:spMkLst>
            <pc:docMk/>
            <pc:sldMk cId="1208811148" sldId="279"/>
            <ac:spMk id="23" creationId="{00000000-0000-0000-0000-000000000000}"/>
          </ac:spMkLst>
        </pc:spChg>
        <pc:spChg chg="mod">
          <ac:chgData name="Janet West" userId="dc02692843e9c3e9" providerId="LiveId" clId="{076F104D-41CF-44F7-A883-5DA7D97921CA}" dt="2022-07-13T14:04:02.412" v="2725" actId="20577"/>
          <ac:spMkLst>
            <pc:docMk/>
            <pc:sldMk cId="1208811148" sldId="279"/>
            <ac:spMk id="24" creationId="{00000000-0000-0000-0000-000000000000}"/>
          </ac:spMkLst>
        </pc:spChg>
        <pc:spChg chg="mod">
          <ac:chgData name="Janet West" userId="dc02692843e9c3e9" providerId="LiveId" clId="{076F104D-41CF-44F7-A883-5DA7D97921CA}" dt="2022-07-13T13:45:04.575" v="1352" actId="1076"/>
          <ac:spMkLst>
            <pc:docMk/>
            <pc:sldMk cId="1208811148" sldId="279"/>
            <ac:spMk id="30" creationId="{00000000-0000-0000-0000-000000000000}"/>
          </ac:spMkLst>
        </pc:spChg>
        <pc:picChg chg="add mod">
          <ac:chgData name="Janet West" userId="dc02692843e9c3e9" providerId="LiveId" clId="{076F104D-41CF-44F7-A883-5DA7D97921CA}" dt="2022-07-13T13:42:23.209" v="1330"/>
          <ac:picMkLst>
            <pc:docMk/>
            <pc:sldMk cId="1208811148" sldId="279"/>
            <ac:picMk id="10" creationId="{8E45CB07-4CE3-2B85-63CB-79FE77960643}"/>
          </ac:picMkLst>
        </pc:picChg>
      </pc:sldChg>
      <pc:sldChg chg="modSp mod ord modTransition">
        <pc:chgData name="Janet West" userId="dc02692843e9c3e9" providerId="LiveId" clId="{076F104D-41CF-44F7-A883-5DA7D97921CA}" dt="2022-07-17T19:32:09.406" v="4870" actId="20577"/>
        <pc:sldMkLst>
          <pc:docMk/>
          <pc:sldMk cId="2327607610" sldId="281"/>
        </pc:sldMkLst>
        <pc:spChg chg="mod">
          <ac:chgData name="Janet West" userId="dc02692843e9c3e9" providerId="LiveId" clId="{076F104D-41CF-44F7-A883-5DA7D97921CA}" dt="2022-07-17T19:28:39.939" v="4653" actId="20577"/>
          <ac:spMkLst>
            <pc:docMk/>
            <pc:sldMk cId="2327607610" sldId="281"/>
            <ac:spMk id="3" creationId="{00000000-0000-0000-0000-000000000000}"/>
          </ac:spMkLst>
        </pc:spChg>
        <pc:spChg chg="mod">
          <ac:chgData name="Janet West" userId="dc02692843e9c3e9" providerId="LiveId" clId="{076F104D-41CF-44F7-A883-5DA7D97921CA}" dt="2022-07-13T14:38:02.011" v="3419" actId="207"/>
          <ac:spMkLst>
            <pc:docMk/>
            <pc:sldMk cId="2327607610" sldId="281"/>
            <ac:spMk id="7" creationId="{00000000-0000-0000-0000-000000000000}"/>
          </ac:spMkLst>
        </pc:spChg>
        <pc:spChg chg="mod">
          <ac:chgData name="Janet West" userId="dc02692843e9c3e9" providerId="LiveId" clId="{076F104D-41CF-44F7-A883-5DA7D97921CA}" dt="2022-07-17T19:32:09.406" v="4870" actId="20577"/>
          <ac:spMkLst>
            <pc:docMk/>
            <pc:sldMk cId="2327607610" sldId="281"/>
            <ac:spMk id="14" creationId="{00000000-0000-0000-0000-000000000000}"/>
          </ac:spMkLst>
        </pc:spChg>
        <pc:graphicFrameChg chg="mod modGraphic">
          <ac:chgData name="Janet West" userId="dc02692843e9c3e9" providerId="LiveId" clId="{076F104D-41CF-44F7-A883-5DA7D97921CA}" dt="2022-07-17T19:31:10.054" v="4841" actId="20577"/>
          <ac:graphicFrameMkLst>
            <pc:docMk/>
            <pc:sldMk cId="2327607610" sldId="281"/>
            <ac:graphicFrameMk id="8" creationId="{00000000-0000-0000-0000-000000000000}"/>
          </ac:graphicFrameMkLst>
        </pc:graphicFrameChg>
      </pc:sldChg>
      <pc:sldChg chg="del">
        <pc:chgData name="Janet West" userId="dc02692843e9c3e9" providerId="LiveId" clId="{076F104D-41CF-44F7-A883-5DA7D97921CA}" dt="2022-07-13T14:04:31.442" v="2728" actId="2696"/>
        <pc:sldMkLst>
          <pc:docMk/>
          <pc:sldMk cId="352157444" sldId="285"/>
        </pc:sldMkLst>
      </pc:sldChg>
      <pc:sldChg chg="addSp delSp modSp add del mod ord modTransition">
        <pc:chgData name="Janet West" userId="dc02692843e9c3e9" providerId="LiveId" clId="{076F104D-41CF-44F7-A883-5DA7D97921CA}" dt="2022-07-17T18:53:01.890" v="4436" actId="21"/>
        <pc:sldMkLst>
          <pc:docMk/>
          <pc:sldMk cId="3790007927" sldId="2708"/>
        </pc:sldMkLst>
        <pc:spChg chg="mod">
          <ac:chgData name="Janet West" userId="dc02692843e9c3e9" providerId="LiveId" clId="{076F104D-41CF-44F7-A883-5DA7D97921CA}" dt="2022-07-13T14:16:52.956" v="3109" actId="1076"/>
          <ac:spMkLst>
            <pc:docMk/>
            <pc:sldMk cId="3790007927" sldId="2708"/>
            <ac:spMk id="39" creationId="{4BD5DF8E-3E9B-4EB0-8101-EBA880BA6D99}"/>
          </ac:spMkLst>
        </pc:spChg>
        <pc:spChg chg="del">
          <ac:chgData name="Janet West" userId="dc02692843e9c3e9" providerId="LiveId" clId="{076F104D-41CF-44F7-A883-5DA7D97921CA}" dt="2022-07-13T14:12:39.557" v="3066" actId="478"/>
          <ac:spMkLst>
            <pc:docMk/>
            <pc:sldMk cId="3790007927" sldId="2708"/>
            <ac:spMk id="41" creationId="{682359D6-9ED2-4E3C-B7DD-63F8AC598C30}"/>
          </ac:spMkLst>
        </pc:spChg>
        <pc:spChg chg="del">
          <ac:chgData name="Janet West" userId="dc02692843e9c3e9" providerId="LiveId" clId="{076F104D-41CF-44F7-A883-5DA7D97921CA}" dt="2022-07-13T14:12:10.740" v="3058" actId="478"/>
          <ac:spMkLst>
            <pc:docMk/>
            <pc:sldMk cId="3790007927" sldId="2708"/>
            <ac:spMk id="52" creationId="{0A9728B6-7AEF-48AE-87C9-322F21BE2070}"/>
          </ac:spMkLst>
        </pc:spChg>
        <pc:spChg chg="del">
          <ac:chgData name="Janet West" userId="dc02692843e9c3e9" providerId="LiveId" clId="{076F104D-41CF-44F7-A883-5DA7D97921CA}" dt="2022-07-13T14:12:10.740" v="3058" actId="478"/>
          <ac:spMkLst>
            <pc:docMk/>
            <pc:sldMk cId="3790007927" sldId="2708"/>
            <ac:spMk id="53" creationId="{DF1C4CF0-A572-48B8-8A44-86EFFD4AE6F8}"/>
          </ac:spMkLst>
        </pc:spChg>
        <pc:spChg chg="del">
          <ac:chgData name="Janet West" userId="dc02692843e9c3e9" providerId="LiveId" clId="{076F104D-41CF-44F7-A883-5DA7D97921CA}" dt="2022-07-13T14:12:18.372" v="3060" actId="478"/>
          <ac:spMkLst>
            <pc:docMk/>
            <pc:sldMk cId="3790007927" sldId="2708"/>
            <ac:spMk id="54" creationId="{135C222B-2ADE-433D-93F8-3578C79DF35C}"/>
          </ac:spMkLst>
        </pc:spChg>
        <pc:spChg chg="del">
          <ac:chgData name="Janet West" userId="dc02692843e9c3e9" providerId="LiveId" clId="{076F104D-41CF-44F7-A883-5DA7D97921CA}" dt="2022-07-13T14:12:39.557" v="3066" actId="478"/>
          <ac:spMkLst>
            <pc:docMk/>
            <pc:sldMk cId="3790007927" sldId="2708"/>
            <ac:spMk id="55" creationId="{0BD7A440-11B6-4836-A674-3F0EC094E945}"/>
          </ac:spMkLst>
        </pc:spChg>
        <pc:spChg chg="del">
          <ac:chgData name="Janet West" userId="dc02692843e9c3e9" providerId="LiveId" clId="{076F104D-41CF-44F7-A883-5DA7D97921CA}" dt="2022-07-17T18:53:01.890" v="4436" actId="21"/>
          <ac:spMkLst>
            <pc:docMk/>
            <pc:sldMk cId="3790007927" sldId="2708"/>
            <ac:spMk id="1190" creationId="{00000000-0000-0000-0000-000000000000}"/>
          </ac:spMkLst>
        </pc:spChg>
        <pc:spChg chg="del">
          <ac:chgData name="Janet West" userId="dc02692843e9c3e9" providerId="LiveId" clId="{076F104D-41CF-44F7-A883-5DA7D97921CA}" dt="2022-07-13T14:12:18.372" v="3060" actId="478"/>
          <ac:spMkLst>
            <pc:docMk/>
            <pc:sldMk cId="3790007927" sldId="2708"/>
            <ac:spMk id="1200" creationId="{00000000-0000-0000-0000-000000000000}"/>
          </ac:spMkLst>
        </pc:spChg>
        <pc:spChg chg="mod">
          <ac:chgData name="Janet West" userId="dc02692843e9c3e9" providerId="LiveId" clId="{076F104D-41CF-44F7-A883-5DA7D97921CA}" dt="2022-07-13T14:19:01.658" v="3141" actId="6549"/>
          <ac:spMkLst>
            <pc:docMk/>
            <pc:sldMk cId="3790007927" sldId="2708"/>
            <ac:spMk id="1203" creationId="{00000000-0000-0000-0000-000000000000}"/>
          </ac:spMkLst>
        </pc:spChg>
        <pc:spChg chg="del">
          <ac:chgData name="Janet West" userId="dc02692843e9c3e9" providerId="LiveId" clId="{076F104D-41CF-44F7-A883-5DA7D97921CA}" dt="2022-07-13T14:11:49.360" v="3054" actId="21"/>
          <ac:spMkLst>
            <pc:docMk/>
            <pc:sldMk cId="3790007927" sldId="2708"/>
            <ac:spMk id="1205" creationId="{00000000-0000-0000-0000-000000000000}"/>
          </ac:spMkLst>
        </pc:spChg>
        <pc:spChg chg="del">
          <ac:chgData name="Janet West" userId="dc02692843e9c3e9" providerId="LiveId" clId="{076F104D-41CF-44F7-A883-5DA7D97921CA}" dt="2022-07-13T14:12:10.740" v="3058" actId="478"/>
          <ac:spMkLst>
            <pc:docMk/>
            <pc:sldMk cId="3790007927" sldId="2708"/>
            <ac:spMk id="1213" creationId="{00000000-0000-0000-0000-000000000000}"/>
          </ac:spMkLst>
        </pc:spChg>
        <pc:spChg chg="mod">
          <ac:chgData name="Janet West" userId="dc02692843e9c3e9" providerId="LiveId" clId="{076F104D-41CF-44F7-A883-5DA7D97921CA}" dt="2022-07-13T14:20:52.793" v="3199" actId="20577"/>
          <ac:spMkLst>
            <pc:docMk/>
            <pc:sldMk cId="3790007927" sldId="2708"/>
            <ac:spMk id="1216" creationId="{00000000-0000-0000-0000-000000000000}"/>
          </ac:spMkLst>
        </pc:spChg>
        <pc:spChg chg="mod">
          <ac:chgData name="Janet West" userId="dc02692843e9c3e9" providerId="LiveId" clId="{076F104D-41CF-44F7-A883-5DA7D97921CA}" dt="2022-07-17T18:19:31" v="3524" actId="20577"/>
          <ac:spMkLst>
            <pc:docMk/>
            <pc:sldMk cId="3790007927" sldId="2708"/>
            <ac:spMk id="1222" creationId="{00000000-0000-0000-0000-000000000000}"/>
          </ac:spMkLst>
        </pc:spChg>
        <pc:grpChg chg="mod">
          <ac:chgData name="Janet West" userId="dc02692843e9c3e9" providerId="LiveId" clId="{076F104D-41CF-44F7-A883-5DA7D97921CA}" dt="2022-07-13T14:21:20.853" v="3201" actId="1076"/>
          <ac:grpSpMkLst>
            <pc:docMk/>
            <pc:sldMk cId="3790007927" sldId="2708"/>
            <ac:grpSpMk id="26" creationId="{1B8AFCC2-CD07-40AE-88AE-E6FE3A372FFA}"/>
          </ac:grpSpMkLst>
        </pc:grpChg>
        <pc:grpChg chg="del">
          <ac:chgData name="Janet West" userId="dc02692843e9c3e9" providerId="LiveId" clId="{076F104D-41CF-44F7-A883-5DA7D97921CA}" dt="2022-07-13T14:11:25.681" v="3052" actId="21"/>
          <ac:grpSpMkLst>
            <pc:docMk/>
            <pc:sldMk cId="3790007927" sldId="2708"/>
            <ac:grpSpMk id="43" creationId="{184F28A7-41AE-7243-A176-D838BC655BDA}"/>
          </ac:grpSpMkLst>
        </pc:grpChg>
        <pc:picChg chg="mod">
          <ac:chgData name="Janet West" userId="dc02692843e9c3e9" providerId="LiveId" clId="{076F104D-41CF-44F7-A883-5DA7D97921CA}" dt="2022-07-13T14:16:53.371" v="3111" actId="1076"/>
          <ac:picMkLst>
            <pc:docMk/>
            <pc:sldMk cId="3790007927" sldId="2708"/>
            <ac:picMk id="5" creationId="{65B43202-1E55-4070-B718-6B74D330B32D}"/>
          </ac:picMkLst>
        </pc:picChg>
        <pc:picChg chg="mod">
          <ac:chgData name="Janet West" userId="dc02692843e9c3e9" providerId="LiveId" clId="{076F104D-41CF-44F7-A883-5DA7D97921CA}" dt="2022-07-13T14:16:52.412" v="3107" actId="1076"/>
          <ac:picMkLst>
            <pc:docMk/>
            <pc:sldMk cId="3790007927" sldId="2708"/>
            <ac:picMk id="11" creationId="{EEBBFF63-913C-46F2-BADD-7D399D136F5E}"/>
          </ac:picMkLst>
        </pc:picChg>
        <pc:picChg chg="mod">
          <ac:chgData name="Janet West" userId="dc02692843e9c3e9" providerId="LiveId" clId="{076F104D-41CF-44F7-A883-5DA7D97921CA}" dt="2022-07-13T14:16:50.147" v="3095" actId="1076"/>
          <ac:picMkLst>
            <pc:docMk/>
            <pc:sldMk cId="3790007927" sldId="2708"/>
            <ac:picMk id="13" creationId="{63049365-DDFC-4261-AFE6-09CA72D7956B}"/>
          </ac:picMkLst>
        </pc:picChg>
        <pc:picChg chg="mod">
          <ac:chgData name="Janet West" userId="dc02692843e9c3e9" providerId="LiveId" clId="{076F104D-41CF-44F7-A883-5DA7D97921CA}" dt="2022-07-13T14:16:52.194" v="3106" actId="1076"/>
          <ac:picMkLst>
            <pc:docMk/>
            <pc:sldMk cId="3790007927" sldId="2708"/>
            <ac:picMk id="19" creationId="{BC22C5CB-EC4D-4A15-A0A9-0F4372E46D5D}"/>
          </ac:picMkLst>
        </pc:picChg>
        <pc:picChg chg="mod">
          <ac:chgData name="Janet West" userId="dc02692843e9c3e9" providerId="LiveId" clId="{076F104D-41CF-44F7-A883-5DA7D97921CA}" dt="2022-07-13T14:16:52.699" v="3108" actId="1076"/>
          <ac:picMkLst>
            <pc:docMk/>
            <pc:sldMk cId="3790007927" sldId="2708"/>
            <ac:picMk id="23" creationId="{8CE2667E-10BE-49DD-9686-80BFB180850B}"/>
          </ac:picMkLst>
        </pc:picChg>
        <pc:picChg chg="mod">
          <ac:chgData name="Janet West" userId="dc02692843e9c3e9" providerId="LiveId" clId="{076F104D-41CF-44F7-A883-5DA7D97921CA}" dt="2022-07-13T14:16:53.166" v="3110" actId="1076"/>
          <ac:picMkLst>
            <pc:docMk/>
            <pc:sldMk cId="3790007927" sldId="2708"/>
            <ac:picMk id="25" creationId="{D375BEE4-90F1-4508-A3F9-A1F467DC76E3}"/>
          </ac:picMkLst>
        </pc:picChg>
        <pc:picChg chg="del">
          <ac:chgData name="Janet West" userId="dc02692843e9c3e9" providerId="LiveId" clId="{076F104D-41CF-44F7-A883-5DA7D97921CA}" dt="2022-07-13T14:11:17.244" v="3051" actId="21"/>
          <ac:picMkLst>
            <pc:docMk/>
            <pc:sldMk cId="3790007927" sldId="2708"/>
            <ac:picMk id="37" creationId="{6482A96D-C24D-4B41-8AC5-20C08D2F254F}"/>
          </ac:picMkLst>
        </pc:picChg>
        <pc:picChg chg="mod">
          <ac:chgData name="Janet West" userId="dc02692843e9c3e9" providerId="LiveId" clId="{076F104D-41CF-44F7-A883-5DA7D97921CA}" dt="2022-07-13T14:16:50.542" v="3097" actId="1076"/>
          <ac:picMkLst>
            <pc:docMk/>
            <pc:sldMk cId="3790007927" sldId="2708"/>
            <ac:picMk id="38" creationId="{8F8F8A34-BFDA-48EC-B80F-FE93266EB223}"/>
          </ac:picMkLst>
        </pc:picChg>
        <pc:picChg chg="mod">
          <ac:chgData name="Janet West" userId="dc02692843e9c3e9" providerId="LiveId" clId="{076F104D-41CF-44F7-A883-5DA7D97921CA}" dt="2022-07-13T14:16:51.795" v="3104" actId="1076"/>
          <ac:picMkLst>
            <pc:docMk/>
            <pc:sldMk cId="3790007927" sldId="2708"/>
            <ac:picMk id="40" creationId="{A58FDD4E-4ADB-4D90-9F43-4C9CA2CB6353}"/>
          </ac:picMkLst>
        </pc:picChg>
        <pc:picChg chg="mod">
          <ac:chgData name="Janet West" userId="dc02692843e9c3e9" providerId="LiveId" clId="{076F104D-41CF-44F7-A883-5DA7D97921CA}" dt="2022-07-13T14:13:01.836" v="3070" actId="1076"/>
          <ac:picMkLst>
            <pc:docMk/>
            <pc:sldMk cId="3790007927" sldId="2708"/>
            <ac:picMk id="47" creationId="{C109DBDF-7BB1-4919-A684-FCBF31BAD771}"/>
          </ac:picMkLst>
        </pc:picChg>
        <pc:picChg chg="mod">
          <ac:chgData name="Janet West" userId="dc02692843e9c3e9" providerId="LiveId" clId="{076F104D-41CF-44F7-A883-5DA7D97921CA}" dt="2022-07-13T14:16:50.342" v="3096" actId="1076"/>
          <ac:picMkLst>
            <pc:docMk/>
            <pc:sldMk cId="3790007927" sldId="2708"/>
            <ac:picMk id="48" creationId="{5CC549C5-E8C8-4A37-937D-B50825B1F873}"/>
          </ac:picMkLst>
        </pc:picChg>
        <pc:cxnChg chg="add del mod">
          <ac:chgData name="Janet West" userId="dc02692843e9c3e9" providerId="LiveId" clId="{076F104D-41CF-44F7-A883-5DA7D97921CA}" dt="2022-07-13T14:16:49.373" v="3092" actId="11529"/>
          <ac:cxnSpMkLst>
            <pc:docMk/>
            <pc:sldMk cId="3790007927" sldId="2708"/>
            <ac:cxnSpMk id="3" creationId="{AC8E2E69-C4E5-D2B9-FADF-E55AC1B4410B}"/>
          </ac:cxnSpMkLst>
        </pc:cxnChg>
      </pc:sldChg>
      <pc:sldChg chg="delSp modSp mod ord modNotesTx">
        <pc:chgData name="Janet West" userId="dc02692843e9c3e9" providerId="LiveId" clId="{076F104D-41CF-44F7-A883-5DA7D97921CA}" dt="2022-07-17T21:18:44.042" v="4879" actId="20577"/>
        <pc:sldMkLst>
          <pc:docMk/>
          <pc:sldMk cId="2502273827" sldId="2709"/>
        </pc:sldMkLst>
        <pc:spChg chg="del mod">
          <ac:chgData name="Janet West" userId="dc02692843e9c3e9" providerId="LiveId" clId="{076F104D-41CF-44F7-A883-5DA7D97921CA}" dt="2022-07-14T09:37:59.352" v="3466" actId="21"/>
          <ac:spMkLst>
            <pc:docMk/>
            <pc:sldMk cId="2502273827" sldId="2709"/>
            <ac:spMk id="36" creationId="{D4F9F4D3-54AB-47B0-A01C-2212048C84D7}"/>
          </ac:spMkLst>
        </pc:spChg>
        <pc:spChg chg="mod">
          <ac:chgData name="Janet West" userId="dc02692843e9c3e9" providerId="LiveId" clId="{076F104D-41CF-44F7-A883-5DA7D97921CA}" dt="2022-07-17T21:18:44.042" v="4879" actId="20577"/>
          <ac:spMkLst>
            <pc:docMk/>
            <pc:sldMk cId="2502273827" sldId="2709"/>
            <ac:spMk id="51" creationId="{D5A76ED8-63F2-4602-AC6A-449A5431C5F1}"/>
          </ac:spMkLst>
        </pc:spChg>
        <pc:spChg chg="mod">
          <ac:chgData name="Janet West" userId="dc02692843e9c3e9" providerId="LiveId" clId="{076F104D-41CF-44F7-A883-5DA7D97921CA}" dt="2022-07-13T13:14:01.031" v="31" actId="20577"/>
          <ac:spMkLst>
            <pc:docMk/>
            <pc:sldMk cId="2502273827" sldId="2709"/>
            <ac:spMk id="59" creationId="{B1808140-90E4-4A3D-BA0C-867BE01DC0E1}"/>
          </ac:spMkLst>
        </pc:spChg>
        <pc:spChg chg="mod">
          <ac:chgData name="Janet West" userId="dc02692843e9c3e9" providerId="LiveId" clId="{076F104D-41CF-44F7-A883-5DA7D97921CA}" dt="2022-07-17T20:04:50.729" v="4878" actId="14100"/>
          <ac:spMkLst>
            <pc:docMk/>
            <pc:sldMk cId="2502273827" sldId="2709"/>
            <ac:spMk id="60" creationId="{4D5C6A9C-C889-4E47-8D32-C0986EB20D8E}"/>
          </ac:spMkLst>
        </pc:spChg>
        <pc:spChg chg="mod">
          <ac:chgData name="Janet West" userId="dc02692843e9c3e9" providerId="LiveId" clId="{076F104D-41CF-44F7-A883-5DA7D97921CA}" dt="2022-07-13T13:20:24.980" v="323" actId="6549"/>
          <ac:spMkLst>
            <pc:docMk/>
            <pc:sldMk cId="2502273827" sldId="2709"/>
            <ac:spMk id="67" creationId="{86B51263-30D8-4082-906D-4CB2DEAA19A2}"/>
          </ac:spMkLst>
        </pc:spChg>
        <pc:spChg chg="mod">
          <ac:chgData name="Janet West" userId="dc02692843e9c3e9" providerId="LiveId" clId="{076F104D-41CF-44F7-A883-5DA7D97921CA}" dt="2022-07-13T13:25:44.139" v="583" actId="20577"/>
          <ac:spMkLst>
            <pc:docMk/>
            <pc:sldMk cId="2502273827" sldId="2709"/>
            <ac:spMk id="68" creationId="{4952DC6A-21AE-423E-AD08-AC23DCA9BD14}"/>
          </ac:spMkLst>
        </pc:spChg>
        <pc:spChg chg="mod">
          <ac:chgData name="Janet West" userId="dc02692843e9c3e9" providerId="LiveId" clId="{076F104D-41CF-44F7-A883-5DA7D97921CA}" dt="2022-07-13T13:35:38.874" v="1179" actId="20577"/>
          <ac:spMkLst>
            <pc:docMk/>
            <pc:sldMk cId="2502273827" sldId="2709"/>
            <ac:spMk id="72" creationId="{96AE5587-8FB8-4775-B749-1415E7CABA53}"/>
          </ac:spMkLst>
        </pc:spChg>
        <pc:spChg chg="mod">
          <ac:chgData name="Janet West" userId="dc02692843e9c3e9" providerId="LiveId" clId="{076F104D-41CF-44F7-A883-5DA7D97921CA}" dt="2022-07-14T09:37:16.047" v="3463" actId="20577"/>
          <ac:spMkLst>
            <pc:docMk/>
            <pc:sldMk cId="2502273827" sldId="2709"/>
            <ac:spMk id="76" creationId="{D771803A-0C30-4AE9-BF66-2D26EDB15F8D}"/>
          </ac:spMkLst>
        </pc:spChg>
        <pc:spChg chg="mod">
          <ac:chgData name="Janet West" userId="dc02692843e9c3e9" providerId="LiveId" clId="{076F104D-41CF-44F7-A883-5DA7D97921CA}" dt="2022-07-17T18:26:03.311" v="3525" actId="6549"/>
          <ac:spMkLst>
            <pc:docMk/>
            <pc:sldMk cId="2502273827" sldId="2709"/>
            <ac:spMk id="79" creationId="{A83C5A11-CE2E-49C8-8FC5-C87F56DE6F33}"/>
          </ac:spMkLst>
        </pc:spChg>
        <pc:spChg chg="mod">
          <ac:chgData name="Janet West" userId="dc02692843e9c3e9" providerId="LiveId" clId="{076F104D-41CF-44F7-A883-5DA7D97921CA}" dt="2022-07-13T13:32:49.786" v="1016" actId="20577"/>
          <ac:spMkLst>
            <pc:docMk/>
            <pc:sldMk cId="2502273827" sldId="2709"/>
            <ac:spMk id="80" creationId="{E7F41DF7-D730-4D6A-A6C3-E2988E45302E}"/>
          </ac:spMkLst>
        </pc:spChg>
        <pc:spChg chg="mod">
          <ac:chgData name="Janet West" userId="dc02692843e9c3e9" providerId="LiveId" clId="{076F104D-41CF-44F7-A883-5DA7D97921CA}" dt="2022-07-17T18:26:17.809" v="3527" actId="6549"/>
          <ac:spMkLst>
            <pc:docMk/>
            <pc:sldMk cId="2502273827" sldId="2709"/>
            <ac:spMk id="2572" creationId="{00000000-0000-0000-0000-000000000000}"/>
          </ac:spMkLst>
        </pc:spChg>
        <pc:grpChg chg="mod">
          <ac:chgData name="Janet West" userId="dc02692843e9c3e9" providerId="LiveId" clId="{076F104D-41CF-44F7-A883-5DA7D97921CA}" dt="2022-07-14T09:39:26.455" v="3469" actId="14100"/>
          <ac:grpSpMkLst>
            <pc:docMk/>
            <pc:sldMk cId="2502273827" sldId="2709"/>
            <ac:grpSpMk id="7" creationId="{B915739F-A1D9-EF2B-E49D-747979BFFAA3}"/>
          </ac:grpSpMkLst>
        </pc:grpChg>
      </pc:sldChg>
      <pc:sldChg chg="addSp delSp modSp mod modTransition">
        <pc:chgData name="Janet West" userId="dc02692843e9c3e9" providerId="LiveId" clId="{076F104D-41CF-44F7-A883-5DA7D97921CA}" dt="2022-07-17T18:15:05.780" v="3510"/>
        <pc:sldMkLst>
          <pc:docMk/>
          <pc:sldMk cId="608492303" sldId="2710"/>
        </pc:sldMkLst>
        <pc:spChg chg="mod">
          <ac:chgData name="Janet West" userId="dc02692843e9c3e9" providerId="LiveId" clId="{076F104D-41CF-44F7-A883-5DA7D97921CA}" dt="2022-07-13T13:55:14.919" v="1905" actId="20577"/>
          <ac:spMkLst>
            <pc:docMk/>
            <pc:sldMk cId="608492303" sldId="2710"/>
            <ac:spMk id="3" creationId="{00000000-0000-0000-0000-000000000000}"/>
          </ac:spMkLst>
        </pc:spChg>
        <pc:spChg chg="mod">
          <ac:chgData name="Janet West" userId="dc02692843e9c3e9" providerId="LiveId" clId="{076F104D-41CF-44F7-A883-5DA7D97921CA}" dt="2022-07-17T18:12:36.672" v="3496" actId="20577"/>
          <ac:spMkLst>
            <pc:docMk/>
            <pc:sldMk cId="608492303" sldId="2710"/>
            <ac:spMk id="19" creationId="{00000000-0000-0000-0000-000000000000}"/>
          </ac:spMkLst>
        </pc:spChg>
        <pc:spChg chg="mod">
          <ac:chgData name="Janet West" userId="dc02692843e9c3e9" providerId="LiveId" clId="{076F104D-41CF-44F7-A883-5DA7D97921CA}" dt="2022-07-13T13:59:55.525" v="2448" actId="33524"/>
          <ac:spMkLst>
            <pc:docMk/>
            <pc:sldMk cId="608492303" sldId="2710"/>
            <ac:spMk id="23" creationId="{00000000-0000-0000-0000-000000000000}"/>
          </ac:spMkLst>
        </pc:spChg>
        <pc:spChg chg="mod">
          <ac:chgData name="Janet West" userId="dc02692843e9c3e9" providerId="LiveId" clId="{076F104D-41CF-44F7-A883-5DA7D97921CA}" dt="2022-07-17T18:13:29.071" v="3504" actId="20577"/>
          <ac:spMkLst>
            <pc:docMk/>
            <pc:sldMk cId="608492303" sldId="2710"/>
            <ac:spMk id="24" creationId="{00000000-0000-0000-0000-000000000000}"/>
          </ac:spMkLst>
        </pc:spChg>
        <pc:picChg chg="add del mod">
          <ac:chgData name="Janet West" userId="dc02692843e9c3e9" providerId="LiveId" clId="{076F104D-41CF-44F7-A883-5DA7D97921CA}" dt="2022-07-13T14:06:59.436" v="2736" actId="21"/>
          <ac:picMkLst>
            <pc:docMk/>
            <pc:sldMk cId="608492303" sldId="2710"/>
            <ac:picMk id="5" creationId="{AA46B124-6C4D-8824-1EEA-32133518C344}"/>
          </ac:picMkLst>
        </pc:picChg>
        <pc:picChg chg="add mod">
          <ac:chgData name="Janet West" userId="dc02692843e9c3e9" providerId="LiveId" clId="{076F104D-41CF-44F7-A883-5DA7D97921CA}" dt="2022-07-13T14:08:49.191" v="2795" actId="14100"/>
          <ac:picMkLst>
            <pc:docMk/>
            <pc:sldMk cId="608492303" sldId="2710"/>
            <ac:picMk id="7" creationId="{47AFEC0F-D60F-4B65-635A-7683E0F0AFE9}"/>
          </ac:picMkLst>
        </pc:picChg>
        <pc:picChg chg="del">
          <ac:chgData name="Janet West" userId="dc02692843e9c3e9" providerId="LiveId" clId="{076F104D-41CF-44F7-A883-5DA7D97921CA}" dt="2022-07-13T14:05:09.274" v="2731" actId="21"/>
          <ac:picMkLst>
            <pc:docMk/>
            <pc:sldMk cId="608492303" sldId="2710"/>
            <ac:picMk id="10" creationId="{8E45CB07-4CE3-2B85-63CB-79FE77960643}"/>
          </ac:picMkLst>
        </pc:picChg>
      </pc:sldChg>
      <pc:sldChg chg="addSp delSp modSp mod">
        <pc:chgData name="Janet West" userId="dc02692843e9c3e9" providerId="LiveId" clId="{076F104D-41CF-44F7-A883-5DA7D97921CA}" dt="2022-07-17T18:09:04.500" v="3471" actId="20577"/>
        <pc:sldMkLst>
          <pc:docMk/>
          <pc:sldMk cId="162150452" sldId="2711"/>
        </pc:sldMkLst>
        <pc:spChg chg="del">
          <ac:chgData name="Janet West" userId="dc02692843e9c3e9" providerId="LiveId" clId="{076F104D-41CF-44F7-A883-5DA7D97921CA}" dt="2022-07-13T14:27:51.046" v="3283" actId="478"/>
          <ac:spMkLst>
            <pc:docMk/>
            <pc:sldMk cId="162150452" sldId="2711"/>
            <ac:spMk id="2" creationId="{00000000-0000-0000-0000-000000000000}"/>
          </ac:spMkLst>
        </pc:spChg>
        <pc:spChg chg="mod ord">
          <ac:chgData name="Janet West" userId="dc02692843e9c3e9" providerId="LiveId" clId="{076F104D-41CF-44F7-A883-5DA7D97921CA}" dt="2022-07-13T14:34:51.319" v="3385" actId="166"/>
          <ac:spMkLst>
            <pc:docMk/>
            <pc:sldMk cId="162150452" sldId="2711"/>
            <ac:spMk id="3" creationId="{00000000-0000-0000-0000-000000000000}"/>
          </ac:spMkLst>
        </pc:spChg>
        <pc:spChg chg="add del mod ord">
          <ac:chgData name="Janet West" userId="dc02692843e9c3e9" providerId="LiveId" clId="{076F104D-41CF-44F7-A883-5DA7D97921CA}" dt="2022-07-13T14:34:26.457" v="3381" actId="21"/>
          <ac:spMkLst>
            <pc:docMk/>
            <pc:sldMk cId="162150452" sldId="2711"/>
            <ac:spMk id="6" creationId="{5EB5C2EC-D8B3-46E8-44CC-BA2390AE2C76}"/>
          </ac:spMkLst>
        </pc:spChg>
        <pc:spChg chg="add mod ord">
          <ac:chgData name="Janet West" userId="dc02692843e9c3e9" providerId="LiveId" clId="{076F104D-41CF-44F7-A883-5DA7D97921CA}" dt="2022-07-13T14:34:59.232" v="3387" actId="14100"/>
          <ac:spMkLst>
            <pc:docMk/>
            <pc:sldMk cId="162150452" sldId="2711"/>
            <ac:spMk id="14" creationId="{179508EC-DF8D-BD49-E287-30E016CEEC4D}"/>
          </ac:spMkLst>
        </pc:spChg>
        <pc:spChg chg="mod ord">
          <ac:chgData name="Janet West" userId="dc02692843e9c3e9" providerId="LiveId" clId="{076F104D-41CF-44F7-A883-5DA7D97921CA}" dt="2022-07-17T18:09:04.500" v="3471" actId="20577"/>
          <ac:spMkLst>
            <pc:docMk/>
            <pc:sldMk cId="162150452" sldId="2711"/>
            <ac:spMk id="19" creationId="{00000000-0000-0000-0000-000000000000}"/>
          </ac:spMkLst>
        </pc:spChg>
        <pc:spChg chg="mod">
          <ac:chgData name="Janet West" userId="dc02692843e9c3e9" providerId="LiveId" clId="{076F104D-41CF-44F7-A883-5DA7D97921CA}" dt="2022-07-13T14:31:42.236" v="3327" actId="1076"/>
          <ac:spMkLst>
            <pc:docMk/>
            <pc:sldMk cId="162150452" sldId="2711"/>
            <ac:spMk id="20" creationId="{00000000-0000-0000-0000-000000000000}"/>
          </ac:spMkLst>
        </pc:spChg>
        <pc:spChg chg="del mod">
          <ac:chgData name="Janet West" userId="dc02692843e9c3e9" providerId="LiveId" clId="{076F104D-41CF-44F7-A883-5DA7D97921CA}" dt="2022-07-13T14:27:57.012" v="3285" actId="478"/>
          <ac:spMkLst>
            <pc:docMk/>
            <pc:sldMk cId="162150452" sldId="2711"/>
            <ac:spMk id="21" creationId="{00000000-0000-0000-0000-000000000000}"/>
          </ac:spMkLst>
        </pc:spChg>
        <pc:spChg chg="del mod">
          <ac:chgData name="Janet West" userId="dc02692843e9c3e9" providerId="LiveId" clId="{076F104D-41CF-44F7-A883-5DA7D97921CA}" dt="2022-07-13T14:29:07.606" v="3301" actId="21"/>
          <ac:spMkLst>
            <pc:docMk/>
            <pc:sldMk cId="162150452" sldId="2711"/>
            <ac:spMk id="23" creationId="{00000000-0000-0000-0000-000000000000}"/>
          </ac:spMkLst>
        </pc:spChg>
        <pc:spChg chg="del mod">
          <ac:chgData name="Janet West" userId="dc02692843e9c3e9" providerId="LiveId" clId="{076F104D-41CF-44F7-A883-5DA7D97921CA}" dt="2022-07-13T14:28:52.713" v="3300" actId="21"/>
          <ac:spMkLst>
            <pc:docMk/>
            <pc:sldMk cId="162150452" sldId="2711"/>
            <ac:spMk id="24" creationId="{00000000-0000-0000-0000-000000000000}"/>
          </ac:spMkLst>
        </pc:spChg>
        <pc:spChg chg="del">
          <ac:chgData name="Janet West" userId="dc02692843e9c3e9" providerId="LiveId" clId="{076F104D-41CF-44F7-A883-5DA7D97921CA}" dt="2022-07-13T14:27:51.046" v="3283" actId="478"/>
          <ac:spMkLst>
            <pc:docMk/>
            <pc:sldMk cId="162150452" sldId="2711"/>
            <ac:spMk id="30" creationId="{00000000-0000-0000-0000-000000000000}"/>
          </ac:spMkLst>
        </pc:spChg>
        <pc:picChg chg="add del mod ord">
          <ac:chgData name="Janet West" userId="dc02692843e9c3e9" providerId="LiveId" clId="{076F104D-41CF-44F7-A883-5DA7D97921CA}" dt="2022-07-13T14:30:43.933" v="3315" actId="1076"/>
          <ac:picMkLst>
            <pc:docMk/>
            <pc:sldMk cId="162150452" sldId="2711"/>
            <ac:picMk id="5" creationId="{0CF01D5F-DD72-114E-5C25-28E4FD771DDA}"/>
          </ac:picMkLst>
        </pc:picChg>
        <pc:picChg chg="del">
          <ac:chgData name="Janet West" userId="dc02692843e9c3e9" providerId="LiveId" clId="{076F104D-41CF-44F7-A883-5DA7D97921CA}" dt="2022-07-13T14:21:31.496" v="3202" actId="478"/>
          <ac:picMkLst>
            <pc:docMk/>
            <pc:sldMk cId="162150452" sldId="2711"/>
            <ac:picMk id="7" creationId="{47AFEC0F-D60F-4B65-635A-7683E0F0AFE9}"/>
          </ac:picMkLst>
        </pc:picChg>
      </pc:sldChg>
      <pc:sldChg chg="del">
        <pc:chgData name="Janet West" userId="dc02692843e9c3e9" providerId="LiveId" clId="{076F104D-41CF-44F7-A883-5DA7D97921CA}" dt="2022-07-13T14:17:38.854" v="3114"/>
        <pc:sldMkLst>
          <pc:docMk/>
          <pc:sldMk cId="479176857" sldId="2712"/>
        </pc:sldMkLst>
      </pc:sldChg>
      <pc:sldChg chg="addSp delSp modSp new mod modTransition modClrScheme chgLayout">
        <pc:chgData name="Janet West" userId="dc02692843e9c3e9" providerId="LiveId" clId="{076F104D-41CF-44F7-A883-5DA7D97921CA}" dt="2022-07-17T19:26:33.515" v="4518" actId="1076"/>
        <pc:sldMkLst>
          <pc:docMk/>
          <pc:sldMk cId="2197897808" sldId="2712"/>
        </pc:sldMkLst>
        <pc:spChg chg="add del mod ord">
          <ac:chgData name="Janet West" userId="dc02692843e9c3e9" providerId="LiveId" clId="{076F104D-41CF-44F7-A883-5DA7D97921CA}" dt="2022-07-17T18:52:17.942" v="4424"/>
          <ac:spMkLst>
            <pc:docMk/>
            <pc:sldMk cId="2197897808" sldId="2712"/>
            <ac:spMk id="4" creationId="{3B6AF9FD-A856-F1A7-C57A-A6CA5C28F405}"/>
          </ac:spMkLst>
        </pc:spChg>
        <pc:spChg chg="add mod">
          <ac:chgData name="Janet West" userId="dc02692843e9c3e9" providerId="LiveId" clId="{076F104D-41CF-44F7-A883-5DA7D97921CA}" dt="2022-07-17T19:26:33.515" v="4518" actId="1076"/>
          <ac:spMkLst>
            <pc:docMk/>
            <pc:sldMk cId="2197897808" sldId="2712"/>
            <ac:spMk id="5" creationId="{61E6564A-84E2-8AC9-70C9-CA71C0FCF4B6}"/>
          </ac:spMkLst>
        </pc:spChg>
        <pc:picChg chg="add mod">
          <ac:chgData name="Janet West" userId="dc02692843e9c3e9" providerId="LiveId" clId="{076F104D-41CF-44F7-A883-5DA7D97921CA}" dt="2022-07-17T18:54:14.410" v="4447" actId="1076"/>
          <ac:picMkLst>
            <pc:docMk/>
            <pc:sldMk cId="2197897808" sldId="2712"/>
            <ac:picMk id="3" creationId="{699D9635-A990-C776-6007-0CFDA3EC1546}"/>
          </ac:picMkLst>
        </pc:picChg>
      </pc:sldChg>
      <pc:sldChg chg="del">
        <pc:chgData name="Janet West" userId="dc02692843e9c3e9" providerId="LiveId" clId="{076F104D-41CF-44F7-A883-5DA7D97921CA}" dt="2022-07-13T14:17:47.025" v="3115"/>
        <pc:sldMkLst>
          <pc:docMk/>
          <pc:sldMk cId="3384144993" sldId="2712"/>
        </pc:sldMkLst>
      </pc:sldChg>
      <pc:sldMasterChg chg="delSldLayout">
        <pc:chgData name="Janet West" userId="dc02692843e9c3e9" providerId="LiveId" clId="{076F104D-41CF-44F7-A883-5DA7D97921CA}" dt="2022-07-13T14:04:31.442" v="2728" actId="2696"/>
        <pc:sldMasterMkLst>
          <pc:docMk/>
          <pc:sldMasterMk cId="2251385149" sldId="2147483663"/>
        </pc:sldMasterMkLst>
        <pc:sldLayoutChg chg="del">
          <pc:chgData name="Janet West" userId="dc02692843e9c3e9" providerId="LiveId" clId="{076F104D-41CF-44F7-A883-5DA7D97921CA}" dt="2022-07-13T14:04:31.442" v="2728" actId="2696"/>
          <pc:sldLayoutMkLst>
            <pc:docMk/>
            <pc:sldMasterMk cId="2251385149" sldId="2147483663"/>
            <pc:sldLayoutMk cId="3899931609" sldId="2147483665"/>
          </pc:sldLayoutMkLst>
        </pc:sldLayoutChg>
        <pc:sldLayoutChg chg="del">
          <pc:chgData name="Janet West" userId="dc02692843e9c3e9" providerId="LiveId" clId="{076F104D-41CF-44F7-A883-5DA7D97921CA}" dt="2022-07-13T14:04:31.442" v="2728" actId="2696"/>
          <pc:sldLayoutMkLst>
            <pc:docMk/>
            <pc:sldMasterMk cId="2251385149" sldId="2147483663"/>
            <pc:sldLayoutMk cId="3445850048" sldId="2147483666"/>
          </pc:sldLayoutMkLst>
        </pc:sldLayoutChg>
      </pc:sldMasterChg>
      <pc:sldMasterChg chg="delSldLayout modSldLayout">
        <pc:chgData name="Janet West" userId="dc02692843e9c3e9" providerId="LiveId" clId="{076F104D-41CF-44F7-A883-5DA7D97921CA}" dt="2022-07-17T18:53:20.490" v="4437" actId="21"/>
        <pc:sldMasterMkLst>
          <pc:docMk/>
          <pc:sldMasterMk cId="3399008021" sldId="2147483694"/>
        </pc:sldMasterMkLst>
        <pc:sldLayoutChg chg="delSp mod">
          <pc:chgData name="Janet West" userId="dc02692843e9c3e9" providerId="LiveId" clId="{076F104D-41CF-44F7-A883-5DA7D97921CA}" dt="2022-07-17T18:53:20.490" v="4437" actId="21"/>
          <pc:sldLayoutMkLst>
            <pc:docMk/>
            <pc:sldMasterMk cId="3399008021" sldId="2147483694"/>
            <pc:sldLayoutMk cId="939141435" sldId="2147483695"/>
          </pc:sldLayoutMkLst>
          <pc:spChg chg="del">
            <ac:chgData name="Janet West" userId="dc02692843e9c3e9" providerId="LiveId" clId="{076F104D-41CF-44F7-A883-5DA7D97921CA}" dt="2022-07-17T18:53:20.490" v="4437" actId="21"/>
            <ac:spMkLst>
              <pc:docMk/>
              <pc:sldMasterMk cId="3399008021" sldId="2147483694"/>
              <pc:sldLayoutMk cId="939141435" sldId="2147483695"/>
              <ac:spMk id="10" creationId="{B305EBB3-0F16-4B63-82ED-191AB224B8E2}"/>
            </ac:spMkLst>
          </pc:spChg>
        </pc:sldLayoutChg>
        <pc:sldLayoutChg chg="del">
          <pc:chgData name="Janet West" userId="dc02692843e9c3e9" providerId="LiveId" clId="{076F104D-41CF-44F7-A883-5DA7D97921CA}" dt="2022-07-13T14:04:31.442" v="2728" actId="2696"/>
          <pc:sldLayoutMkLst>
            <pc:docMk/>
            <pc:sldMasterMk cId="3399008021" sldId="2147483694"/>
            <pc:sldLayoutMk cId="798730417" sldId="214748371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orbel"/>
                <a:ea typeface="Corbel"/>
                <a:cs typeface="Corbel"/>
                <a:sym typeface="Corbel"/>
              </a:defRPr>
            </a:lvl1pPr>
            <a:lvl2pPr marL="457200" marR="0" lvl="1" indent="0" algn="l" rtl="0">
              <a:spcBef>
                <a:spcPts val="0"/>
              </a:spcBef>
              <a:buNone/>
              <a:defRPr sz="1200" b="0" i="0" u="none" strike="noStrike" cap="none">
                <a:solidFill>
                  <a:schemeClr val="dk1"/>
                </a:solidFill>
                <a:latin typeface="Corbel"/>
                <a:ea typeface="Corbel"/>
                <a:cs typeface="Corbel"/>
                <a:sym typeface="Corbel"/>
              </a:defRPr>
            </a:lvl2pPr>
            <a:lvl3pPr marL="914400" marR="0" lvl="2" indent="0" algn="l" rtl="0">
              <a:spcBef>
                <a:spcPts val="0"/>
              </a:spcBef>
              <a:buNone/>
              <a:defRPr sz="1200" b="0" i="0" u="none" strike="noStrike" cap="none">
                <a:solidFill>
                  <a:schemeClr val="dk1"/>
                </a:solidFill>
                <a:latin typeface="Corbel"/>
                <a:ea typeface="Corbel"/>
                <a:cs typeface="Corbel"/>
                <a:sym typeface="Corbel"/>
              </a:defRPr>
            </a:lvl3pPr>
            <a:lvl4pPr marL="1371600" marR="0" lvl="3" indent="0" algn="l" rtl="0">
              <a:spcBef>
                <a:spcPts val="0"/>
              </a:spcBef>
              <a:buNone/>
              <a:defRPr sz="1200" b="0" i="0" u="none" strike="noStrike" cap="none">
                <a:solidFill>
                  <a:schemeClr val="dk1"/>
                </a:solidFill>
                <a:latin typeface="Corbel"/>
                <a:ea typeface="Corbel"/>
                <a:cs typeface="Corbel"/>
                <a:sym typeface="Corbel"/>
              </a:defRPr>
            </a:lvl4pPr>
            <a:lvl5pPr marL="1828800" marR="0" lvl="4" indent="0" algn="l" rtl="0">
              <a:spcBef>
                <a:spcPts val="0"/>
              </a:spcBef>
              <a:buNone/>
              <a:defRPr sz="1200" b="0" i="0" u="none" strike="noStrike" cap="none">
                <a:solidFill>
                  <a:schemeClr val="dk1"/>
                </a:solidFill>
                <a:latin typeface="Corbel"/>
                <a:ea typeface="Corbel"/>
                <a:cs typeface="Corbel"/>
                <a:sym typeface="Corbel"/>
              </a:defRPr>
            </a:lvl5pPr>
            <a:lvl6pPr marL="2286000" marR="0" lvl="5" indent="0" algn="l" rtl="0">
              <a:spcBef>
                <a:spcPts val="0"/>
              </a:spcBef>
              <a:buNone/>
              <a:defRPr sz="1200" b="0" i="0" u="none" strike="noStrike" cap="none">
                <a:solidFill>
                  <a:schemeClr val="dk1"/>
                </a:solidFill>
                <a:latin typeface="Corbel"/>
                <a:ea typeface="Corbel"/>
                <a:cs typeface="Corbel"/>
                <a:sym typeface="Corbel"/>
              </a:defRPr>
            </a:lvl6pPr>
            <a:lvl7pPr marL="2743200" marR="0" lvl="6" indent="0" algn="l" rtl="0">
              <a:spcBef>
                <a:spcPts val="0"/>
              </a:spcBef>
              <a:buNone/>
              <a:defRPr sz="1200" b="0" i="0" u="none" strike="noStrike" cap="none">
                <a:solidFill>
                  <a:schemeClr val="dk1"/>
                </a:solidFill>
                <a:latin typeface="Corbel"/>
                <a:ea typeface="Corbel"/>
                <a:cs typeface="Corbel"/>
                <a:sym typeface="Corbel"/>
              </a:defRPr>
            </a:lvl7pPr>
            <a:lvl8pPr marL="3200400" marR="0" lvl="7" indent="0" algn="l" rtl="0">
              <a:spcBef>
                <a:spcPts val="0"/>
              </a:spcBef>
              <a:buNone/>
              <a:defRPr sz="1200" b="0" i="0" u="none" strike="noStrike" cap="none">
                <a:solidFill>
                  <a:schemeClr val="dk1"/>
                </a:solidFill>
                <a:latin typeface="Corbel"/>
                <a:ea typeface="Corbel"/>
                <a:cs typeface="Corbel"/>
                <a:sym typeface="Corbel"/>
              </a:defRPr>
            </a:lvl8pPr>
            <a:lvl9pPr marL="3657600" marR="0" lvl="8" indent="0" algn="l" rtl="0">
              <a:spcBef>
                <a:spcPts val="0"/>
              </a:spcBef>
              <a:buNone/>
              <a:defRPr sz="1200" b="0" i="0" u="none" strike="noStrike" cap="none">
                <a:solidFill>
                  <a:schemeClr val="dk1"/>
                </a:solidFill>
                <a:latin typeface="Corbel"/>
                <a:ea typeface="Corbel"/>
                <a:cs typeface="Corbel"/>
                <a:sym typeface="Corbel"/>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orbel"/>
                <a:ea typeface="Corbel"/>
                <a:cs typeface="Corbel"/>
                <a:sym typeface="Corbel"/>
              </a:rPr>
              <a:t>‹#›</a:t>
            </a:fld>
            <a:endParaRPr lang="en-US" sz="1200" b="0" i="0" u="none" strike="noStrike" cap="none">
              <a:solidFill>
                <a:schemeClr val="dk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1</a:t>
            </a:fld>
            <a:endParaRPr lang="ru-RU"/>
          </a:p>
        </p:txBody>
      </p:sp>
    </p:spTree>
    <p:extLst>
      <p:ext uri="{BB962C8B-B14F-4D97-AF65-F5344CB8AC3E}">
        <p14:creationId xmlns:p14="http://schemas.microsoft.com/office/powerpoint/2010/main" val="257160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2</a:t>
            </a:fld>
            <a:endParaRPr lang="ru-RU"/>
          </a:p>
        </p:txBody>
      </p:sp>
    </p:spTree>
    <p:extLst>
      <p:ext uri="{BB962C8B-B14F-4D97-AF65-F5344CB8AC3E}">
        <p14:creationId xmlns:p14="http://schemas.microsoft.com/office/powerpoint/2010/main" val="42637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3</a:t>
            </a:fld>
            <a:endParaRPr lang="ru-RU"/>
          </a:p>
        </p:txBody>
      </p:sp>
    </p:spTree>
    <p:extLst>
      <p:ext uri="{BB962C8B-B14F-4D97-AF65-F5344CB8AC3E}">
        <p14:creationId xmlns:p14="http://schemas.microsoft.com/office/powerpoint/2010/main" val="4244060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13-18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82289-BCFD-4053-9D06-A9140C63A4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91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provide robust wellbeing content to support the mentor-mentee relationship through this eLearning platform with fun and educational courses and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179AF-2A15-4869-BADE-FCA573C22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22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7</a:t>
            </a:fld>
            <a:endParaRPr lang="ru-RU"/>
          </a:p>
        </p:txBody>
      </p:sp>
    </p:spTree>
    <p:extLst>
      <p:ext uri="{BB962C8B-B14F-4D97-AF65-F5344CB8AC3E}">
        <p14:creationId xmlns:p14="http://schemas.microsoft.com/office/powerpoint/2010/main" val="110568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8</a:t>
            </a:fld>
            <a:endParaRPr lang="ru-RU"/>
          </a:p>
        </p:txBody>
      </p:sp>
    </p:spTree>
    <p:extLst>
      <p:ext uri="{BB962C8B-B14F-4D97-AF65-F5344CB8AC3E}">
        <p14:creationId xmlns:p14="http://schemas.microsoft.com/office/powerpoint/2010/main" val="1314737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hasCustomPrompt="1"/>
          </p:nvPr>
        </p:nvSpPr>
        <p:spPr>
          <a:xfrm>
            <a:off x="0" y="0"/>
            <a:ext cx="12192000" cy="6858000"/>
          </a:xfrm>
        </p:spPr>
        <p:txBody>
          <a:bodyPr/>
          <a:lstStyle>
            <a:lvl1pPr marL="0" indent="0">
              <a:buNone/>
              <a:defRPr baseline="0"/>
            </a:lvl1pPr>
          </a:lstStyle>
          <a:p>
            <a:r>
              <a:rPr lang="en-US"/>
              <a:t>Click icon to add picture</a:t>
            </a:r>
            <a:endParaRPr lang="ru-RU" dirty="0"/>
          </a:p>
        </p:txBody>
      </p:sp>
      <p:sp>
        <p:nvSpPr>
          <p:cNvPr id="3" name="Subtitle 1"/>
          <p:cNvSpPr>
            <a:spLocks noGrp="1"/>
          </p:cNvSpPr>
          <p:nvPr>
            <p:ph type="subTitle" idx="1" hasCustomPrompt="1"/>
          </p:nvPr>
        </p:nvSpPr>
        <p:spPr>
          <a:xfrm>
            <a:off x="1524000" y="4105275"/>
            <a:ext cx="9144000" cy="1655762"/>
          </a:xfrm>
        </p:spPr>
        <p:txBody>
          <a:bodyPr>
            <a:no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ru-RU" dirty="0"/>
          </a:p>
        </p:txBody>
      </p:sp>
      <p:sp>
        <p:nvSpPr>
          <p:cNvPr id="2" name="Title"/>
          <p:cNvSpPr>
            <a:spLocks noGrp="1"/>
          </p:cNvSpPr>
          <p:nvPr>
            <p:ph type="ctrTitle" hasCustomPrompt="1"/>
          </p:nvPr>
        </p:nvSpPr>
        <p:spPr>
          <a:xfrm>
            <a:off x="1524000" y="1420019"/>
            <a:ext cx="9144000" cy="2387600"/>
          </a:xfrm>
        </p:spPr>
        <p:txBody>
          <a:bodyPr anchor="b">
            <a:noAutofit/>
          </a:bodyPr>
          <a:lstStyle>
            <a:lvl1pPr algn="ctr">
              <a:defRPr sz="4400">
                <a:solidFill>
                  <a:schemeClr val="bg1"/>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64808257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5630666" y="1941918"/>
            <a:ext cx="5666812" cy="4021958"/>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dirty="0"/>
          </a:p>
        </p:txBody>
      </p:sp>
      <p:sp>
        <p:nvSpPr>
          <p:cNvPr id="4" name="Text 1"/>
          <p:cNvSpPr>
            <a:spLocks noGrp="1"/>
          </p:cNvSpPr>
          <p:nvPr>
            <p:ph type="body" sz="half" idx="2" hasCustomPrompt="1"/>
          </p:nvPr>
        </p:nvSpPr>
        <p:spPr>
          <a:xfrm>
            <a:off x="838200" y="1941918"/>
            <a:ext cx="4191000" cy="4021958"/>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8"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22081329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0/40 Picture Right">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6807395" y="1941917"/>
            <a:ext cx="4546406" cy="3982340"/>
          </a:xfrm>
        </p:spPr>
        <p:txBody>
          <a:bodyPr>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ru-RU" dirty="0"/>
          </a:p>
        </p:txBody>
      </p:sp>
      <p:sp>
        <p:nvSpPr>
          <p:cNvPr id="8" name="Text 1"/>
          <p:cNvSpPr>
            <a:spLocks noGrp="1"/>
          </p:cNvSpPr>
          <p:nvPr>
            <p:ph type="body" sz="half" idx="2" hasCustomPrompt="1"/>
          </p:nvPr>
        </p:nvSpPr>
        <p:spPr>
          <a:xfrm>
            <a:off x="838200" y="1941917"/>
            <a:ext cx="5444067" cy="3982339"/>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9"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26983967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12" name="Text 1"/>
          <p:cNvSpPr>
            <a:spLocks noGrp="1"/>
          </p:cNvSpPr>
          <p:nvPr>
            <p:ph type="body" sz="half" idx="16" hasCustomPrompt="1"/>
          </p:nvPr>
        </p:nvSpPr>
        <p:spPr>
          <a:xfrm>
            <a:off x="6035465" y="5455552"/>
            <a:ext cx="4991926" cy="941258"/>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ru-RU" dirty="0"/>
          </a:p>
        </p:txBody>
      </p:sp>
      <p:sp>
        <p:nvSpPr>
          <p:cNvPr id="5" name="Text 2"/>
          <p:cNvSpPr>
            <a:spLocks noGrp="1"/>
          </p:cNvSpPr>
          <p:nvPr>
            <p:ph type="body" sz="quarter" idx="3" hasCustomPrompt="1"/>
          </p:nvPr>
        </p:nvSpPr>
        <p:spPr>
          <a:xfrm>
            <a:off x="6035465" y="4372693"/>
            <a:ext cx="4991926" cy="682191"/>
          </a:xfrm>
        </p:spPr>
        <p:txBody>
          <a:bodyPr anchor="b">
            <a:noAutofit/>
          </a:bodyPr>
          <a:lstStyle>
            <a:lvl1pPr marL="0" indent="0">
              <a:buNone/>
              <a:defRPr sz="1800" b="1">
                <a:latin typeface="+mj-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11" name="Picture 1"/>
          <p:cNvSpPr>
            <a:spLocks noGrp="1"/>
          </p:cNvSpPr>
          <p:nvPr>
            <p:ph type="pic" sz="quarter" idx="14" hasCustomPrompt="1"/>
          </p:nvPr>
        </p:nvSpPr>
        <p:spPr>
          <a:xfrm>
            <a:off x="6172201" y="1670445"/>
            <a:ext cx="4587659" cy="2702248"/>
          </a:xfrm>
        </p:spPr>
        <p:txBody>
          <a:bodyPr>
            <a:normAutofit/>
          </a:bodyPr>
          <a:lstStyle>
            <a:lvl1pPr marL="0" indent="0">
              <a:buNone/>
              <a:defRPr sz="1600"/>
            </a:lvl1pPr>
          </a:lstStyle>
          <a:p>
            <a:r>
              <a:rPr lang="en-US"/>
              <a:t>Click icon to add picture</a:t>
            </a:r>
            <a:endParaRPr lang="ru-RU" dirty="0"/>
          </a:p>
        </p:txBody>
      </p:sp>
      <p:sp>
        <p:nvSpPr>
          <p:cNvPr id="9" name="Text 3"/>
          <p:cNvSpPr>
            <a:spLocks noGrp="1"/>
          </p:cNvSpPr>
          <p:nvPr>
            <p:ph type="body" sz="half" idx="15" hasCustomPrompt="1"/>
          </p:nvPr>
        </p:nvSpPr>
        <p:spPr>
          <a:xfrm>
            <a:off x="703052" y="5455552"/>
            <a:ext cx="4919825" cy="941258"/>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ru-RU" dirty="0"/>
          </a:p>
        </p:txBody>
      </p:sp>
      <p:sp>
        <p:nvSpPr>
          <p:cNvPr id="3" name="Text 4"/>
          <p:cNvSpPr>
            <a:spLocks noGrp="1"/>
          </p:cNvSpPr>
          <p:nvPr>
            <p:ph type="body" idx="1" hasCustomPrompt="1"/>
          </p:nvPr>
        </p:nvSpPr>
        <p:spPr>
          <a:xfrm>
            <a:off x="703054" y="4372693"/>
            <a:ext cx="4919824" cy="682191"/>
          </a:xfrm>
        </p:spPr>
        <p:txBody>
          <a:bodyPr anchor="b">
            <a:noAutofit/>
          </a:bodyPr>
          <a:lstStyle>
            <a:lvl1pPr marL="0" indent="0">
              <a:buNone/>
              <a:defRPr sz="1800" b="1">
                <a:latin typeface="+mj-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10" name="Picture 2"/>
          <p:cNvSpPr>
            <a:spLocks noGrp="1"/>
          </p:cNvSpPr>
          <p:nvPr>
            <p:ph type="pic" sz="quarter" idx="13" hasCustomPrompt="1"/>
          </p:nvPr>
        </p:nvSpPr>
        <p:spPr>
          <a:xfrm>
            <a:off x="838201" y="1660597"/>
            <a:ext cx="4485363" cy="2714559"/>
          </a:xfrm>
        </p:spPr>
        <p:txBody>
          <a:bodyPr>
            <a:normAutofit/>
          </a:bodyPr>
          <a:lstStyle>
            <a:lvl1pPr marL="0" indent="0">
              <a:buNone/>
              <a:defRPr sz="1600"/>
            </a:lvl1pPr>
          </a:lstStyle>
          <a:p>
            <a:r>
              <a:rPr lang="en-US"/>
              <a:t>Click icon to add picture</a:t>
            </a:r>
            <a:endParaRPr lang="ru-RU" dirty="0"/>
          </a:p>
        </p:txBody>
      </p:sp>
      <p:sp>
        <p:nvSpPr>
          <p:cNvPr id="13"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90890391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ituations">
    <p:spTree>
      <p:nvGrpSpPr>
        <p:cNvPr id="1" name=""/>
        <p:cNvGrpSpPr/>
        <p:nvPr/>
      </p:nvGrpSpPr>
      <p:grpSpPr>
        <a:xfrm>
          <a:off x="0" y="0"/>
          <a:ext cx="0" cy="0"/>
          <a:chOff x="0" y="0"/>
          <a:chExt cx="0" cy="0"/>
        </a:xfrm>
      </p:grpSpPr>
      <p:sp>
        <p:nvSpPr>
          <p:cNvPr id="22" name="Picture 1"/>
          <p:cNvSpPr>
            <a:spLocks noGrp="1"/>
          </p:cNvSpPr>
          <p:nvPr>
            <p:ph type="pic" sz="quarter" idx="16" hasCustomPrompt="1"/>
          </p:nvPr>
        </p:nvSpPr>
        <p:spPr>
          <a:xfrm>
            <a:off x="6163258" y="4168184"/>
            <a:ext cx="4528646" cy="2345175"/>
          </a:xfr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24" name="Text 1"/>
          <p:cNvSpPr>
            <a:spLocks noGrp="1"/>
          </p:cNvSpPr>
          <p:nvPr>
            <p:ph type="body" sz="quarter" idx="18" hasCustomPrompt="1"/>
          </p:nvPr>
        </p:nvSpPr>
        <p:spPr>
          <a:xfrm>
            <a:off x="6163258" y="6096439"/>
            <a:ext cx="4528646" cy="416920"/>
          </a:xfrm>
          <a:solidFill>
            <a:schemeClr val="accent1">
              <a:lumMod val="75000"/>
              <a:alpha val="89804"/>
            </a:schemeClr>
          </a:solidFill>
        </p:spPr>
        <p:txBody>
          <a:bodyPr anchor="b">
            <a:noAutofit/>
          </a:bodyPr>
          <a:lstStyle>
            <a:lvl1pPr marL="0" indent="0">
              <a:buNone/>
              <a:defRPr sz="1800" b="1">
                <a:solidFill>
                  <a:schemeClr val="bg1"/>
                </a:solidFill>
                <a:latin typeface="+mn-lt"/>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endParaRPr lang="ru-RU" dirty="0"/>
          </a:p>
        </p:txBody>
      </p:sp>
      <p:sp>
        <p:nvSpPr>
          <p:cNvPr id="13" name="Picture 2"/>
          <p:cNvSpPr>
            <a:spLocks noGrp="1"/>
          </p:cNvSpPr>
          <p:nvPr>
            <p:ph type="pic" sz="quarter" idx="15" hasCustomPrompt="1"/>
          </p:nvPr>
        </p:nvSpPr>
        <p:spPr>
          <a:xfrm>
            <a:off x="1244198" y="4168829"/>
            <a:ext cx="4528646" cy="2345175"/>
          </a:xfr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23" name="Text 2"/>
          <p:cNvSpPr>
            <a:spLocks noGrp="1"/>
          </p:cNvSpPr>
          <p:nvPr>
            <p:ph type="body" idx="17" hasCustomPrompt="1"/>
          </p:nvPr>
        </p:nvSpPr>
        <p:spPr>
          <a:xfrm>
            <a:off x="1244198" y="6097318"/>
            <a:ext cx="4528646" cy="416041"/>
          </a:xfrm>
          <a:solidFill>
            <a:schemeClr val="accent1">
              <a:lumMod val="75000"/>
              <a:alpha val="89804"/>
            </a:schemeClr>
          </a:solidFill>
        </p:spPr>
        <p:txBody>
          <a:bodyPr anchor="b">
            <a:noAutofit/>
          </a:bodyPr>
          <a:lstStyle>
            <a:lvl1pPr marL="0" indent="0">
              <a:buNone/>
              <a:defRPr sz="1800" b="1">
                <a:solidFill>
                  <a:schemeClr val="bg1"/>
                </a:solidFill>
                <a:latin typeface="+mn-lt"/>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endParaRPr lang="ru-RU" dirty="0"/>
          </a:p>
        </p:txBody>
      </p:sp>
      <p:sp>
        <p:nvSpPr>
          <p:cNvPr id="17" name="Picture 3"/>
          <p:cNvSpPr>
            <a:spLocks noGrp="1"/>
          </p:cNvSpPr>
          <p:nvPr>
            <p:ph type="pic" sz="quarter" idx="14" hasCustomPrompt="1"/>
          </p:nvPr>
        </p:nvSpPr>
        <p:spPr>
          <a:xfrm>
            <a:off x="6163258" y="1597828"/>
            <a:ext cx="4528646" cy="2345175"/>
          </a:xfr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20" name="Text 3"/>
          <p:cNvSpPr>
            <a:spLocks noGrp="1"/>
          </p:cNvSpPr>
          <p:nvPr>
            <p:ph type="body" sz="quarter" idx="3" hasCustomPrompt="1"/>
          </p:nvPr>
        </p:nvSpPr>
        <p:spPr>
          <a:xfrm>
            <a:off x="6163258" y="3526083"/>
            <a:ext cx="4528646" cy="416920"/>
          </a:xfrm>
          <a:solidFill>
            <a:schemeClr val="accent1">
              <a:lumMod val="75000"/>
              <a:alpha val="89804"/>
            </a:schemeClr>
          </a:solidFill>
        </p:spPr>
        <p:txBody>
          <a:bodyPr anchor="b">
            <a:noAutofit/>
          </a:bodyPr>
          <a:lstStyle>
            <a:lvl1pPr marL="0" indent="0">
              <a:buNone/>
              <a:defRPr sz="1800" b="1">
                <a:solidFill>
                  <a:schemeClr val="bg1"/>
                </a:solidFill>
                <a:latin typeface="+mn-lt"/>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endParaRPr lang="ru-RU" dirty="0"/>
          </a:p>
        </p:txBody>
      </p:sp>
      <p:sp>
        <p:nvSpPr>
          <p:cNvPr id="16" name="Picture 4"/>
          <p:cNvSpPr>
            <a:spLocks noGrp="1"/>
          </p:cNvSpPr>
          <p:nvPr>
            <p:ph type="pic" sz="quarter" idx="13" hasCustomPrompt="1"/>
          </p:nvPr>
        </p:nvSpPr>
        <p:spPr>
          <a:xfrm>
            <a:off x="1244198" y="1598473"/>
            <a:ext cx="4528646" cy="2345175"/>
          </a:xfrm>
        </p:spPr>
        <p:txBody>
          <a:bodyPr>
            <a:normAutofit/>
          </a:bodyPr>
          <a:lstStyle>
            <a:lvl1pPr marL="0" indent="0">
              <a:buNone/>
              <a:defRPr sz="1600"/>
            </a:lvl1pPr>
          </a:lstStyle>
          <a:p>
            <a:r>
              <a:rPr lang="en-US"/>
              <a:t>Click icon to add picture</a:t>
            </a:r>
            <a:endParaRPr lang="ru-RU" dirty="0"/>
          </a:p>
        </p:txBody>
      </p:sp>
      <p:sp>
        <p:nvSpPr>
          <p:cNvPr id="19" name="Text 4"/>
          <p:cNvSpPr>
            <a:spLocks noGrp="1"/>
          </p:cNvSpPr>
          <p:nvPr>
            <p:ph type="body" idx="1" hasCustomPrompt="1"/>
          </p:nvPr>
        </p:nvSpPr>
        <p:spPr>
          <a:xfrm>
            <a:off x="1244198" y="3526962"/>
            <a:ext cx="4528646" cy="416041"/>
          </a:xfrm>
          <a:solidFill>
            <a:schemeClr val="accent1">
              <a:lumMod val="75000"/>
              <a:alpha val="89804"/>
            </a:schemeClr>
          </a:solidFill>
        </p:spPr>
        <p:txBody>
          <a:bodyPr anchor="b">
            <a:noAutofit/>
          </a:bodyPr>
          <a:lstStyle>
            <a:lvl1pPr marL="0" indent="0">
              <a:buNone/>
              <a:defRPr sz="1800" b="1">
                <a:solidFill>
                  <a:schemeClr val="bg1"/>
                </a:solidFill>
                <a:latin typeface="+mn-lt"/>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endParaRPr lang="ru-RU" dirty="0"/>
          </a:p>
        </p:txBody>
      </p:sp>
      <p:sp>
        <p:nvSpPr>
          <p:cNvPr id="14" name="Title"/>
          <p:cNvSpPr>
            <a:spLocks noGrp="1"/>
          </p:cNvSpPr>
          <p:nvPr>
            <p:ph type="title" hasCustomPrompt="1"/>
          </p:nvPr>
        </p:nvSpPr>
        <p:spPr>
          <a:xfrm>
            <a:off x="796426" y="120644"/>
            <a:ext cx="10557375" cy="1136791"/>
          </a:xfrm>
        </p:spPr>
        <p:txBody>
          <a:bodyPr anchor="b">
            <a:norm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5840902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8" name="Text 1"/>
          <p:cNvSpPr>
            <a:spLocks noGrp="1"/>
          </p:cNvSpPr>
          <p:nvPr>
            <p:ph type="body" sz="quarter" idx="18" hasCustomPrompt="1"/>
          </p:nvPr>
        </p:nvSpPr>
        <p:spPr>
          <a:xfrm>
            <a:off x="8101092" y="5453090"/>
            <a:ext cx="3431265" cy="958936"/>
          </a:xfrm>
        </p:spPr>
        <p:txBody>
          <a:bodyPr>
            <a:noAutofit/>
          </a:bodyPr>
          <a:lstStyle>
            <a:lvl1pPr marL="0" indent="0" algn="l">
              <a:buNone/>
              <a:defRPr sz="1600">
                <a:solidFill>
                  <a:schemeClr val="tx1">
                    <a:lumMod val="65000"/>
                    <a:lumOff val="35000"/>
                  </a:schemeClr>
                </a:solidFill>
              </a:defRPr>
            </a:lvl1pPr>
            <a:lvl2pPr marL="342900" indent="0" algn="l">
              <a:buNone/>
              <a:defRPr sz="1200"/>
            </a:lvl2pPr>
            <a:lvl3pPr marL="685800" indent="0" algn="l">
              <a:buNone/>
              <a:defRPr sz="1200"/>
            </a:lvl3pPr>
            <a:lvl4pPr marL="1028700" indent="0" algn="l">
              <a:buNone/>
              <a:defRPr sz="1200"/>
            </a:lvl4pPr>
            <a:lvl5pPr marL="1371600" indent="0" algn="l">
              <a:buNone/>
              <a:defRPr sz="1200"/>
            </a:lvl5pPr>
          </a:lstStyle>
          <a:p>
            <a:pPr lvl="0"/>
            <a:r>
              <a:rPr lang="en-US"/>
              <a:t>Click to add text</a:t>
            </a:r>
            <a:endParaRPr lang="ru-RU" dirty="0"/>
          </a:p>
        </p:txBody>
      </p:sp>
      <p:sp>
        <p:nvSpPr>
          <p:cNvPr id="16" name="Text 2"/>
          <p:cNvSpPr>
            <a:spLocks noGrp="1"/>
          </p:cNvSpPr>
          <p:nvPr>
            <p:ph type="body" idx="21" hasCustomPrompt="1"/>
          </p:nvPr>
        </p:nvSpPr>
        <p:spPr>
          <a:xfrm>
            <a:off x="8091867" y="5087629"/>
            <a:ext cx="3440491"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12" name="Picture 1"/>
          <p:cNvSpPr>
            <a:spLocks noGrp="1"/>
          </p:cNvSpPr>
          <p:nvPr>
            <p:ph type="pic" sz="quarter" idx="12" hasCustomPrompt="1"/>
          </p:nvPr>
        </p:nvSpPr>
        <p:spPr>
          <a:xfrm>
            <a:off x="8189841" y="2728081"/>
            <a:ext cx="3165548" cy="2148125"/>
          </a:xfr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solidFill>
                  <a:schemeClr val="tx1">
                    <a:lumMod val="75000"/>
                    <a:lumOff val="25000"/>
                  </a:schemeClr>
                </a:solidFill>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7" name="Text 3"/>
          <p:cNvSpPr>
            <a:spLocks noGrp="1"/>
          </p:cNvSpPr>
          <p:nvPr>
            <p:ph type="body" sz="quarter" idx="17" hasCustomPrompt="1"/>
          </p:nvPr>
        </p:nvSpPr>
        <p:spPr>
          <a:xfrm>
            <a:off x="4457111" y="5453091"/>
            <a:ext cx="3385930" cy="958935"/>
          </a:xfrm>
        </p:spPr>
        <p:txBody>
          <a:bodyPr>
            <a:noAutofit/>
          </a:bodyPr>
          <a:lstStyle>
            <a:lvl1pPr marL="0" indent="0" algn="l">
              <a:buNone/>
              <a:defRPr sz="1600">
                <a:solidFill>
                  <a:schemeClr val="tx1">
                    <a:lumMod val="65000"/>
                    <a:lumOff val="35000"/>
                  </a:schemeClr>
                </a:solidFill>
              </a:defRPr>
            </a:lvl1pPr>
            <a:lvl2pPr marL="342900" indent="0" algn="l">
              <a:buNone/>
              <a:defRPr sz="1200"/>
            </a:lvl2pPr>
            <a:lvl3pPr marL="685800" indent="0" algn="l">
              <a:buNone/>
              <a:defRPr sz="1200"/>
            </a:lvl3pPr>
            <a:lvl4pPr marL="1028700" indent="0" algn="l">
              <a:buNone/>
              <a:defRPr sz="1200"/>
            </a:lvl4pPr>
            <a:lvl5pPr marL="1371600" indent="0" algn="l">
              <a:buNone/>
              <a:defRPr sz="1200"/>
            </a:lvl5pPr>
          </a:lstStyle>
          <a:p>
            <a:pPr lvl="0"/>
            <a:r>
              <a:rPr lang="en-US"/>
              <a:t>Click to add text</a:t>
            </a:r>
            <a:endParaRPr lang="ru-RU" dirty="0"/>
          </a:p>
        </p:txBody>
      </p:sp>
      <p:sp>
        <p:nvSpPr>
          <p:cNvPr id="15" name="Text 4"/>
          <p:cNvSpPr>
            <a:spLocks noGrp="1"/>
          </p:cNvSpPr>
          <p:nvPr>
            <p:ph type="body" idx="20" hasCustomPrompt="1"/>
          </p:nvPr>
        </p:nvSpPr>
        <p:spPr>
          <a:xfrm>
            <a:off x="4451428" y="5087629"/>
            <a:ext cx="3382387"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11" name="Picture 2"/>
          <p:cNvSpPr>
            <a:spLocks noGrp="1"/>
          </p:cNvSpPr>
          <p:nvPr>
            <p:ph type="pic" sz="quarter" idx="11" hasCustomPrompt="1"/>
          </p:nvPr>
        </p:nvSpPr>
        <p:spPr>
          <a:xfrm>
            <a:off x="4545859" y="2728081"/>
            <a:ext cx="3165548" cy="2148125"/>
          </a:xfr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6" name="Text 5"/>
          <p:cNvSpPr>
            <a:spLocks noGrp="1"/>
          </p:cNvSpPr>
          <p:nvPr>
            <p:ph type="body" sz="quarter" idx="16" hasCustomPrompt="1"/>
          </p:nvPr>
        </p:nvSpPr>
        <p:spPr>
          <a:xfrm>
            <a:off x="738274" y="5453090"/>
            <a:ext cx="3369702" cy="958936"/>
          </a:xfrm>
        </p:spPr>
        <p:txBody>
          <a:bodyPr wrap="square">
            <a:noAutofit/>
          </a:bodyPr>
          <a:lstStyle>
            <a:lvl1pPr marL="0" indent="0" algn="l">
              <a:buNone/>
              <a:defRPr sz="1600">
                <a:solidFill>
                  <a:schemeClr val="tx1">
                    <a:lumMod val="65000"/>
                    <a:lumOff val="35000"/>
                  </a:schemeClr>
                </a:solidFill>
                <a:latin typeface="+mn-lt"/>
              </a:defRPr>
            </a:lvl1pPr>
            <a:lvl2pPr marL="342900" indent="0" algn="l">
              <a:buNone/>
              <a:defRPr sz="1200"/>
            </a:lvl2pPr>
            <a:lvl3pPr marL="685800" indent="0" algn="l">
              <a:buNone/>
              <a:defRPr sz="1200"/>
            </a:lvl3pPr>
            <a:lvl4pPr marL="1028700" indent="0" algn="l">
              <a:buNone/>
              <a:defRPr sz="1200"/>
            </a:lvl4pPr>
            <a:lvl5pPr marL="1371600" indent="0" algn="l">
              <a:buNone/>
              <a:defRPr sz="1200"/>
            </a:lvl5pPr>
          </a:lstStyle>
          <a:p>
            <a:pPr lvl="0"/>
            <a:r>
              <a:rPr lang="en-US"/>
              <a:t>Click to add text</a:t>
            </a:r>
            <a:endParaRPr lang="ru-RU" dirty="0"/>
          </a:p>
        </p:txBody>
      </p:sp>
      <p:sp>
        <p:nvSpPr>
          <p:cNvPr id="14" name="Text 6"/>
          <p:cNvSpPr>
            <a:spLocks noGrp="1"/>
          </p:cNvSpPr>
          <p:nvPr>
            <p:ph type="body" idx="1" hasCustomPrompt="1"/>
          </p:nvPr>
        </p:nvSpPr>
        <p:spPr>
          <a:xfrm>
            <a:off x="741816" y="5087629"/>
            <a:ext cx="3366160"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3" name="Picture 3"/>
          <p:cNvSpPr>
            <a:spLocks noGrp="1"/>
          </p:cNvSpPr>
          <p:nvPr>
            <p:ph type="pic" sz="quarter" idx="10" hasCustomPrompt="1"/>
          </p:nvPr>
        </p:nvSpPr>
        <p:spPr>
          <a:xfrm>
            <a:off x="839790" y="2728079"/>
            <a:ext cx="3165548" cy="2148125"/>
          </a:xfrm>
        </p:spPr>
        <p:txBody>
          <a:bodyPr>
            <a:normAutofit/>
          </a:bodyPr>
          <a:lstStyle>
            <a:lvl1pPr marL="0" indent="0">
              <a:buNone/>
              <a:defRPr sz="1600"/>
            </a:lvl1pPr>
          </a:lstStyle>
          <a:p>
            <a:r>
              <a:rPr lang="en-US"/>
              <a:t>Click icon to add picture</a:t>
            </a:r>
            <a:endParaRPr lang="ru-RU" dirty="0"/>
          </a:p>
        </p:txBody>
      </p:sp>
      <p:sp>
        <p:nvSpPr>
          <p:cNvPr id="4" name="Text 7"/>
          <p:cNvSpPr>
            <a:spLocks noGrp="1"/>
          </p:cNvSpPr>
          <p:nvPr>
            <p:ph type="body" sz="quarter" idx="23" hasCustomPrompt="1"/>
          </p:nvPr>
        </p:nvSpPr>
        <p:spPr>
          <a:xfrm>
            <a:off x="798846" y="1845930"/>
            <a:ext cx="10556875"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ru-RU" dirty="0"/>
          </a:p>
        </p:txBody>
      </p:sp>
      <p:sp>
        <p:nvSpPr>
          <p:cNvPr id="19"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38872777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roducts - Tiles">
    <p:spTree>
      <p:nvGrpSpPr>
        <p:cNvPr id="1" name=""/>
        <p:cNvGrpSpPr/>
        <p:nvPr/>
      </p:nvGrpSpPr>
      <p:grpSpPr>
        <a:xfrm>
          <a:off x="0" y="0"/>
          <a:ext cx="0" cy="0"/>
          <a:chOff x="0" y="0"/>
          <a:chExt cx="0" cy="0"/>
        </a:xfrm>
      </p:grpSpPr>
      <p:sp>
        <p:nvSpPr>
          <p:cNvPr id="24" name="Text 1"/>
          <p:cNvSpPr>
            <a:spLocks noGrp="1"/>
          </p:cNvSpPr>
          <p:nvPr>
            <p:ph type="body" sz="quarter" idx="19" hasCustomPrompt="1"/>
          </p:nvPr>
        </p:nvSpPr>
        <p:spPr>
          <a:xfrm>
            <a:off x="8691592" y="4929711"/>
            <a:ext cx="2690419" cy="1334907"/>
          </a:xfrm>
        </p:spPr>
        <p:txBody>
          <a:bodyPr>
            <a:noAutofit/>
          </a:bodyPr>
          <a:lstStyle>
            <a:lvl1pPr marL="0" indent="0" algn="l">
              <a:buNone/>
              <a:defRPr sz="16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15" name="Text 2"/>
          <p:cNvSpPr>
            <a:spLocks noGrp="1"/>
          </p:cNvSpPr>
          <p:nvPr>
            <p:ph type="body" sz="quarter" idx="23" hasCustomPrompt="1"/>
          </p:nvPr>
        </p:nvSpPr>
        <p:spPr>
          <a:xfrm>
            <a:off x="8691592" y="4126486"/>
            <a:ext cx="2690419"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ru-RU" dirty="0"/>
          </a:p>
        </p:txBody>
      </p:sp>
      <p:sp>
        <p:nvSpPr>
          <p:cNvPr id="19" name="Picture 1"/>
          <p:cNvSpPr>
            <a:spLocks noGrp="1"/>
          </p:cNvSpPr>
          <p:nvPr>
            <p:ph type="pic" sz="quarter" idx="15" hasCustomPrompt="1"/>
          </p:nvPr>
        </p:nvSpPr>
        <p:spPr>
          <a:xfrm>
            <a:off x="6420685" y="4242543"/>
            <a:ext cx="2094837" cy="1937798"/>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5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22" name="Text 3"/>
          <p:cNvSpPr>
            <a:spLocks noGrp="1"/>
          </p:cNvSpPr>
          <p:nvPr>
            <p:ph type="body" sz="quarter" idx="17" hasCustomPrompt="1"/>
          </p:nvPr>
        </p:nvSpPr>
        <p:spPr>
          <a:xfrm>
            <a:off x="3260318" y="4929710"/>
            <a:ext cx="2705980" cy="1334906"/>
          </a:xfrm>
        </p:spPr>
        <p:txBody>
          <a:bodyPr>
            <a:noAutofit/>
          </a:bodyPr>
          <a:lstStyle>
            <a:lvl1pPr marL="0" indent="0" algn="l">
              <a:buNone/>
              <a:defRPr sz="16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14" name="Text 4"/>
          <p:cNvSpPr>
            <a:spLocks noGrp="1"/>
          </p:cNvSpPr>
          <p:nvPr>
            <p:ph type="body" sz="quarter" idx="22" hasCustomPrompt="1"/>
          </p:nvPr>
        </p:nvSpPr>
        <p:spPr>
          <a:xfrm>
            <a:off x="3259667" y="4159250"/>
            <a:ext cx="2707677"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ru-RU" dirty="0"/>
          </a:p>
        </p:txBody>
      </p:sp>
      <p:sp>
        <p:nvSpPr>
          <p:cNvPr id="17" name="Picture 2"/>
          <p:cNvSpPr>
            <a:spLocks noGrp="1"/>
          </p:cNvSpPr>
          <p:nvPr>
            <p:ph type="pic" sz="quarter" idx="11" hasCustomPrompt="1"/>
          </p:nvPr>
        </p:nvSpPr>
        <p:spPr>
          <a:xfrm>
            <a:off x="989409" y="4242543"/>
            <a:ext cx="2094837" cy="1937798"/>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5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23" name="Text 5"/>
          <p:cNvSpPr>
            <a:spLocks noGrp="1"/>
          </p:cNvSpPr>
          <p:nvPr>
            <p:ph type="body" sz="quarter" idx="18" hasCustomPrompt="1"/>
          </p:nvPr>
        </p:nvSpPr>
        <p:spPr>
          <a:xfrm>
            <a:off x="8691592" y="2494622"/>
            <a:ext cx="2690419" cy="1285246"/>
          </a:xfrm>
        </p:spPr>
        <p:txBody>
          <a:bodyPr>
            <a:noAutofit/>
          </a:bodyPr>
          <a:lstStyle>
            <a:lvl1pPr marL="0" indent="0" algn="l">
              <a:buNone/>
              <a:defRPr sz="16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13" name="Text 6"/>
          <p:cNvSpPr>
            <a:spLocks noGrp="1"/>
          </p:cNvSpPr>
          <p:nvPr>
            <p:ph type="body" sz="quarter" idx="21" hasCustomPrompt="1"/>
          </p:nvPr>
        </p:nvSpPr>
        <p:spPr>
          <a:xfrm>
            <a:off x="8691592" y="1704706"/>
            <a:ext cx="2690419"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ru-RU" dirty="0"/>
          </a:p>
        </p:txBody>
      </p:sp>
      <p:sp>
        <p:nvSpPr>
          <p:cNvPr id="18" name="Picture 3"/>
          <p:cNvSpPr>
            <a:spLocks noGrp="1"/>
          </p:cNvSpPr>
          <p:nvPr>
            <p:ph type="pic" sz="quarter" idx="12" hasCustomPrompt="1"/>
          </p:nvPr>
        </p:nvSpPr>
        <p:spPr>
          <a:xfrm>
            <a:off x="6420687" y="1854404"/>
            <a:ext cx="2094837" cy="1897613"/>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5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21" name="Text 7"/>
          <p:cNvSpPr>
            <a:spLocks noGrp="1"/>
          </p:cNvSpPr>
          <p:nvPr>
            <p:ph type="body" sz="quarter" idx="16" hasCustomPrompt="1"/>
          </p:nvPr>
        </p:nvSpPr>
        <p:spPr>
          <a:xfrm>
            <a:off x="3260318" y="2494623"/>
            <a:ext cx="2705980" cy="1285244"/>
          </a:xfrm>
        </p:spPr>
        <p:txBody>
          <a:bodyPr>
            <a:noAutofit/>
          </a:bodyPr>
          <a:lstStyle>
            <a:lvl1pPr marL="0" indent="0" algn="l">
              <a:buNone/>
              <a:defRPr sz="16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3" name="Text 8"/>
          <p:cNvSpPr>
            <a:spLocks noGrp="1"/>
          </p:cNvSpPr>
          <p:nvPr>
            <p:ph type="body" sz="quarter" idx="20" hasCustomPrompt="1"/>
          </p:nvPr>
        </p:nvSpPr>
        <p:spPr>
          <a:xfrm>
            <a:off x="3259667" y="1727742"/>
            <a:ext cx="2707677"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ru-RU" dirty="0"/>
          </a:p>
        </p:txBody>
      </p:sp>
      <p:sp>
        <p:nvSpPr>
          <p:cNvPr id="16" name="Picture 4"/>
          <p:cNvSpPr>
            <a:spLocks noGrp="1"/>
          </p:cNvSpPr>
          <p:nvPr>
            <p:ph type="pic" sz="quarter" idx="10" hasCustomPrompt="1"/>
          </p:nvPr>
        </p:nvSpPr>
        <p:spPr>
          <a:xfrm>
            <a:off x="989411" y="1854403"/>
            <a:ext cx="2094837" cy="1897613"/>
          </a:xfrm>
          <a:prstGeom prst="rect">
            <a:avLst/>
          </a:prstGeom>
        </p:spPr>
        <p:txBody>
          <a:bodyPr>
            <a:normAutofit/>
          </a:bodyPr>
          <a:lstStyle>
            <a:lvl1pPr marL="0" indent="0">
              <a:buNone/>
              <a:defRPr sz="1500"/>
            </a:lvl1pPr>
          </a:lstStyle>
          <a:p>
            <a:r>
              <a:rPr lang="en-US"/>
              <a:t>Click icon to add picture</a:t>
            </a:r>
            <a:endParaRPr lang="ru-RU" dirty="0"/>
          </a:p>
        </p:txBody>
      </p:sp>
      <p:sp>
        <p:nvSpPr>
          <p:cNvPr id="26" name="Title"/>
          <p:cNvSpPr>
            <a:spLocks noGrp="1"/>
          </p:cNvSpPr>
          <p:nvPr>
            <p:ph type="title" hasCustomPrompt="1"/>
          </p:nvPr>
        </p:nvSpPr>
        <p:spPr>
          <a:xfrm>
            <a:off x="796426" y="120644"/>
            <a:ext cx="10557375" cy="1136791"/>
          </a:xfrm>
        </p:spPr>
        <p:txBody>
          <a:bodyPr anchor="b">
            <a:norm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42207969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Video 1"/>
          <p:cNvSpPr>
            <a:spLocks noGrp="1"/>
          </p:cNvSpPr>
          <p:nvPr>
            <p:ph type="media" sz="quarter" idx="20" hasCustomPrompt="1"/>
          </p:nvPr>
        </p:nvSpPr>
        <p:spPr>
          <a:xfrm>
            <a:off x="4298006" y="2045266"/>
            <a:ext cx="7089342" cy="4066898"/>
          </a:xfrm>
        </p:spPr>
        <p:txBody>
          <a:bodyPr/>
          <a:lstStyle>
            <a:lvl1pPr>
              <a:defRPr/>
            </a:lvl1pPr>
          </a:lstStyle>
          <a:p>
            <a:r>
              <a:rPr lang="en-US"/>
              <a:t>Click icon to add video</a:t>
            </a:r>
            <a:endParaRPr lang="ru-RU" dirty="0"/>
          </a:p>
        </p:txBody>
      </p:sp>
      <p:sp>
        <p:nvSpPr>
          <p:cNvPr id="4" name="Text 1"/>
          <p:cNvSpPr>
            <a:spLocks noGrp="1"/>
          </p:cNvSpPr>
          <p:nvPr>
            <p:ph type="body" sz="quarter" idx="19" hasCustomPrompt="1"/>
          </p:nvPr>
        </p:nvSpPr>
        <p:spPr>
          <a:xfrm>
            <a:off x="832638" y="1932060"/>
            <a:ext cx="3077589" cy="3626769"/>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ru-RU" dirty="0"/>
          </a:p>
        </p:txBody>
      </p:sp>
      <p:sp>
        <p:nvSpPr>
          <p:cNvPr id="6" name="Title"/>
          <p:cNvSpPr>
            <a:spLocks noGrp="1"/>
          </p:cNvSpPr>
          <p:nvPr>
            <p:ph type="title" hasCustomPrompt="1"/>
          </p:nvPr>
        </p:nvSpPr>
        <p:spPr>
          <a:xfrm>
            <a:off x="796427" y="120646"/>
            <a:ext cx="10557375"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57941738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jor Point">
    <p:spTree>
      <p:nvGrpSpPr>
        <p:cNvPr id="1" name=""/>
        <p:cNvGrpSpPr/>
        <p:nvPr/>
      </p:nvGrpSpPr>
      <p:grpSpPr>
        <a:xfrm>
          <a:off x="0" y="0"/>
          <a:ext cx="0" cy="0"/>
          <a:chOff x="0" y="0"/>
          <a:chExt cx="0" cy="0"/>
        </a:xfrm>
      </p:grpSpPr>
      <p:sp>
        <p:nvSpPr>
          <p:cNvPr id="3" name="Picture 1"/>
          <p:cNvSpPr>
            <a:spLocks noGrp="1"/>
          </p:cNvSpPr>
          <p:nvPr>
            <p:ph type="pic" sz="quarter" idx="10" hasCustomPrompt="1"/>
          </p:nvPr>
        </p:nvSpPr>
        <p:spPr>
          <a:xfrm>
            <a:off x="0" y="0"/>
            <a:ext cx="12192000" cy="6858000"/>
          </a:xfrm>
        </p:spPr>
        <p:txBody>
          <a:bodyPr/>
          <a:lstStyle>
            <a:lvl1pPr>
              <a:defRPr/>
            </a:lvl1pPr>
          </a:lstStyle>
          <a:p>
            <a:r>
              <a:rPr lang="en-US"/>
              <a:t>Click icon to add picture</a:t>
            </a:r>
            <a:endParaRPr lang="en-US" dirty="0"/>
          </a:p>
        </p:txBody>
      </p:sp>
      <p:sp>
        <p:nvSpPr>
          <p:cNvPr id="5" name="Text 1"/>
          <p:cNvSpPr>
            <a:spLocks noGrp="1"/>
          </p:cNvSpPr>
          <p:nvPr>
            <p:ph type="body" sz="quarter" idx="11" hasCustomPrompt="1"/>
          </p:nvPr>
        </p:nvSpPr>
        <p:spPr>
          <a:xfrm>
            <a:off x="7425268" y="3624649"/>
            <a:ext cx="3323825" cy="2398646"/>
          </a:xfrm>
        </p:spPr>
        <p:txBody>
          <a:bodyPr/>
          <a:lstStyle>
            <a:lvl1pPr>
              <a:defRPr>
                <a:solidFill>
                  <a:schemeClr val="bg1"/>
                </a:solidFill>
              </a:defRPr>
            </a:lvl1pPr>
          </a:lstStyle>
          <a:p>
            <a:pPr lvl="0"/>
            <a:r>
              <a:rPr lang="en-US"/>
              <a:t>Click to add text</a:t>
            </a:r>
            <a:endParaRPr lang="ru-RU" dirty="0"/>
          </a:p>
        </p:txBody>
      </p:sp>
      <p:sp>
        <p:nvSpPr>
          <p:cNvPr id="7" name="Text 2"/>
          <p:cNvSpPr>
            <a:spLocks noGrp="1"/>
          </p:cNvSpPr>
          <p:nvPr>
            <p:ph type="body" sz="quarter" idx="20" hasCustomPrompt="1"/>
          </p:nvPr>
        </p:nvSpPr>
        <p:spPr>
          <a:xfrm>
            <a:off x="7823497" y="3065462"/>
            <a:ext cx="2925596" cy="363538"/>
          </a:xfrm>
        </p:spPr>
        <p:txBody>
          <a:bodyPr>
            <a:noAutofit/>
          </a:bodyPr>
          <a:lstStyle>
            <a:lvl1pPr algn="l">
              <a:defRPr sz="1600" b="1" baseline="0">
                <a:solidFill>
                  <a:schemeClr val="bg1"/>
                </a:solidFill>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117846484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9318477" y="5352577"/>
            <a:ext cx="2094837"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14" name="Picture 1"/>
          <p:cNvSpPr>
            <a:spLocks noGrp="1"/>
          </p:cNvSpPr>
          <p:nvPr>
            <p:ph type="pic" sz="quarter" idx="15" hasCustomPrompt="1"/>
          </p:nvPr>
        </p:nvSpPr>
        <p:spPr>
          <a:xfrm>
            <a:off x="9318478" y="3092985"/>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2" name="Text 2"/>
          <p:cNvSpPr>
            <a:spLocks noGrp="1"/>
          </p:cNvSpPr>
          <p:nvPr>
            <p:ph type="body" sz="quarter" idx="18" hasCustomPrompt="1"/>
          </p:nvPr>
        </p:nvSpPr>
        <p:spPr>
          <a:xfrm>
            <a:off x="6527060" y="5352578"/>
            <a:ext cx="2094837"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7" name="Picture 2"/>
          <p:cNvSpPr>
            <a:spLocks noGrp="1"/>
          </p:cNvSpPr>
          <p:nvPr>
            <p:ph type="pic" sz="quarter" idx="12" hasCustomPrompt="1"/>
          </p:nvPr>
        </p:nvSpPr>
        <p:spPr>
          <a:xfrm>
            <a:off x="6527061" y="3085236"/>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1" name="Text 3"/>
          <p:cNvSpPr>
            <a:spLocks noGrp="1"/>
          </p:cNvSpPr>
          <p:nvPr>
            <p:ph type="body" sz="quarter" idx="17" hasCustomPrompt="1"/>
          </p:nvPr>
        </p:nvSpPr>
        <p:spPr>
          <a:xfrm>
            <a:off x="3735645" y="5352579"/>
            <a:ext cx="2094724"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6" name="Picture 3"/>
          <p:cNvSpPr>
            <a:spLocks noGrp="1"/>
          </p:cNvSpPr>
          <p:nvPr>
            <p:ph type="pic" sz="quarter" idx="11" hasCustomPrompt="1"/>
          </p:nvPr>
        </p:nvSpPr>
        <p:spPr>
          <a:xfrm>
            <a:off x="3735645" y="3085236"/>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4" name="Text 4"/>
          <p:cNvSpPr>
            <a:spLocks noGrp="1"/>
          </p:cNvSpPr>
          <p:nvPr>
            <p:ph type="body" sz="quarter" idx="16" hasCustomPrompt="1"/>
          </p:nvPr>
        </p:nvSpPr>
        <p:spPr>
          <a:xfrm>
            <a:off x="944229" y="5352579"/>
            <a:ext cx="2094246" cy="412421"/>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3" name="Picture 4"/>
          <p:cNvSpPr>
            <a:spLocks noGrp="1"/>
          </p:cNvSpPr>
          <p:nvPr>
            <p:ph type="pic" sz="quarter" idx="10" hasCustomPrompt="1"/>
          </p:nvPr>
        </p:nvSpPr>
        <p:spPr>
          <a:xfrm>
            <a:off x="944229" y="3085236"/>
            <a:ext cx="2094837" cy="2094837"/>
          </a:xfrm>
          <a:prstGeom prst="rect">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5" name="Text 5"/>
          <p:cNvSpPr>
            <a:spLocks noGrp="1"/>
          </p:cNvSpPr>
          <p:nvPr>
            <p:ph type="body" sz="quarter" idx="23" hasCustomPrompt="1"/>
          </p:nvPr>
        </p:nvSpPr>
        <p:spPr>
          <a:xfrm>
            <a:off x="798846" y="1845929"/>
            <a:ext cx="10556875" cy="815383"/>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ru-RU" dirty="0"/>
          </a:p>
        </p:txBody>
      </p:sp>
      <p:sp>
        <p:nvSpPr>
          <p:cNvPr id="16"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88611894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9318477" y="5173378"/>
            <a:ext cx="2094837" cy="1077110"/>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14" name="Picture 1"/>
          <p:cNvSpPr>
            <a:spLocks noGrp="1"/>
          </p:cNvSpPr>
          <p:nvPr>
            <p:ph type="pic" sz="quarter" idx="15" hasCustomPrompt="1"/>
          </p:nvPr>
        </p:nvSpPr>
        <p:spPr>
          <a:xfrm>
            <a:off x="9318478" y="2913786"/>
            <a:ext cx="2094837" cy="2094837"/>
          </a:xfrm>
          <a:prstGeom prst="ellipse">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2" name="Text 2"/>
          <p:cNvSpPr>
            <a:spLocks noGrp="1"/>
          </p:cNvSpPr>
          <p:nvPr>
            <p:ph type="body" sz="quarter" idx="18" hasCustomPrompt="1"/>
          </p:nvPr>
        </p:nvSpPr>
        <p:spPr>
          <a:xfrm>
            <a:off x="6527060" y="5173379"/>
            <a:ext cx="2094837" cy="1077110"/>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7" name="Picture 2"/>
          <p:cNvSpPr>
            <a:spLocks noGrp="1"/>
          </p:cNvSpPr>
          <p:nvPr>
            <p:ph type="pic" sz="quarter" idx="12" hasCustomPrompt="1"/>
          </p:nvPr>
        </p:nvSpPr>
        <p:spPr>
          <a:xfrm>
            <a:off x="6527061" y="2906037"/>
            <a:ext cx="2094837" cy="2094837"/>
          </a:xfrm>
          <a:prstGeom prst="ellipse">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1" name="Text 3"/>
          <p:cNvSpPr>
            <a:spLocks noGrp="1"/>
          </p:cNvSpPr>
          <p:nvPr>
            <p:ph type="body" sz="quarter" idx="17" hasCustomPrompt="1"/>
          </p:nvPr>
        </p:nvSpPr>
        <p:spPr>
          <a:xfrm>
            <a:off x="3735645" y="5173380"/>
            <a:ext cx="2094724" cy="1077110"/>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6" name="Picture 3"/>
          <p:cNvSpPr>
            <a:spLocks noGrp="1"/>
          </p:cNvSpPr>
          <p:nvPr>
            <p:ph type="pic" sz="quarter" idx="11" hasCustomPrompt="1"/>
          </p:nvPr>
        </p:nvSpPr>
        <p:spPr>
          <a:xfrm>
            <a:off x="3735645" y="2906037"/>
            <a:ext cx="2094837" cy="2094837"/>
          </a:xfrm>
          <a:prstGeom prst="ellipse">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4" name="Text 4"/>
          <p:cNvSpPr>
            <a:spLocks noGrp="1"/>
          </p:cNvSpPr>
          <p:nvPr>
            <p:ph type="body" sz="quarter" idx="16" hasCustomPrompt="1"/>
          </p:nvPr>
        </p:nvSpPr>
        <p:spPr>
          <a:xfrm>
            <a:off x="944229" y="5173380"/>
            <a:ext cx="2094246" cy="1077110"/>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3" name="Picture 4"/>
          <p:cNvSpPr>
            <a:spLocks noGrp="1"/>
          </p:cNvSpPr>
          <p:nvPr>
            <p:ph type="pic" sz="quarter" idx="10" hasCustomPrompt="1"/>
          </p:nvPr>
        </p:nvSpPr>
        <p:spPr>
          <a:xfrm>
            <a:off x="944229" y="2906037"/>
            <a:ext cx="2094837" cy="2094837"/>
          </a:xfrm>
          <a:prstGeom prst="ellipse">
            <a:avLst/>
          </a:prstGeom>
        </p:spPr>
        <p:txBody>
          <a:bodyPr>
            <a:normAutofit/>
          </a:bodyPr>
          <a:lstStyle>
            <a:lvl1pPr marL="0" indent="0">
              <a:buNone/>
              <a:defRPr sz="1600" baseline="0"/>
            </a:lvl1pPr>
          </a:lstStyle>
          <a:p>
            <a:r>
              <a:rPr lang="en-US"/>
              <a:t>Click icon to add picture</a:t>
            </a:r>
            <a:endParaRPr lang="ru-RU" dirty="0"/>
          </a:p>
        </p:txBody>
      </p:sp>
      <p:sp>
        <p:nvSpPr>
          <p:cNvPr id="15" name="Text 5"/>
          <p:cNvSpPr>
            <a:spLocks noGrp="1"/>
          </p:cNvSpPr>
          <p:nvPr>
            <p:ph type="body" sz="quarter" idx="23" hasCustomPrompt="1"/>
          </p:nvPr>
        </p:nvSpPr>
        <p:spPr>
          <a:xfrm>
            <a:off x="798846" y="1845929"/>
            <a:ext cx="10556875" cy="887601"/>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ru-RU" dirty="0"/>
          </a:p>
        </p:txBody>
      </p:sp>
      <p:sp>
        <p:nvSpPr>
          <p:cNvPr id="16"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43454685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5" name="Text 1"/>
          <p:cNvSpPr>
            <a:spLocks noGrp="1"/>
          </p:cNvSpPr>
          <p:nvPr>
            <p:ph type="body" sz="quarter" idx="24" hasCustomPrompt="1"/>
          </p:nvPr>
        </p:nvSpPr>
        <p:spPr>
          <a:xfrm>
            <a:off x="7294814" y="5105663"/>
            <a:ext cx="4320000" cy="648000"/>
          </a:xfrm>
        </p:spPr>
        <p:txBody>
          <a:bodyPr wrap="square">
            <a:noAutofit/>
          </a:bodyPr>
          <a:lstStyle>
            <a:lvl1pPr marL="0" indent="0">
              <a:lnSpc>
                <a:spcPct val="100000"/>
              </a:lnSpc>
              <a:spcBef>
                <a:spcPts val="600"/>
              </a:spcBef>
              <a:spcAft>
                <a:spcPts val="60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14" name="Text 2"/>
          <p:cNvSpPr>
            <a:spLocks noGrp="1"/>
          </p:cNvSpPr>
          <p:nvPr>
            <p:ph type="body" sz="quarter" idx="23" hasCustomPrompt="1"/>
          </p:nvPr>
        </p:nvSpPr>
        <p:spPr>
          <a:xfrm>
            <a:off x="7294814" y="3983085"/>
            <a:ext cx="4320000" cy="648000"/>
          </a:xfrm>
        </p:spPr>
        <p:txBody>
          <a:bodyPr wrap="square">
            <a:noAutofit/>
          </a:bodyPr>
          <a:lstStyle>
            <a:lvl1pPr marL="0" indent="0">
              <a:lnSpc>
                <a:spcPct val="100000"/>
              </a:lnSpc>
              <a:spcBef>
                <a:spcPts val="600"/>
              </a:spcBef>
              <a:spcAft>
                <a:spcPts val="60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13" name="Text 3"/>
          <p:cNvSpPr>
            <a:spLocks noGrp="1"/>
          </p:cNvSpPr>
          <p:nvPr>
            <p:ph type="body" sz="quarter" idx="22" hasCustomPrompt="1"/>
          </p:nvPr>
        </p:nvSpPr>
        <p:spPr>
          <a:xfrm>
            <a:off x="7294814" y="2924377"/>
            <a:ext cx="4320000" cy="648000"/>
          </a:xfrm>
        </p:spPr>
        <p:txBody>
          <a:bodyPr wrap="square">
            <a:noAutofit/>
          </a:bodyPr>
          <a:lstStyle>
            <a:lvl1pPr marL="0" indent="0">
              <a:lnSpc>
                <a:spcPct val="100000"/>
              </a:lnSpc>
              <a:spcBef>
                <a:spcPts val="600"/>
              </a:spcBef>
              <a:spcAft>
                <a:spcPts val="60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12" name="Text 4"/>
          <p:cNvSpPr>
            <a:spLocks noGrp="1"/>
          </p:cNvSpPr>
          <p:nvPr>
            <p:ph type="body" sz="quarter" idx="21" hasCustomPrompt="1"/>
          </p:nvPr>
        </p:nvSpPr>
        <p:spPr>
          <a:xfrm>
            <a:off x="1642676" y="5105663"/>
            <a:ext cx="4320000" cy="648000"/>
          </a:xfrm>
        </p:spPr>
        <p:txBody>
          <a:bodyPr wrap="square">
            <a:noAutofit/>
          </a:bodyPr>
          <a:lstStyle>
            <a:lvl1pPr marL="0" indent="0">
              <a:lnSpc>
                <a:spcPct val="100000"/>
              </a:lnSpc>
              <a:spcBef>
                <a:spcPts val="600"/>
              </a:spcBef>
              <a:spcAft>
                <a:spcPts val="60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11" name="Text 5"/>
          <p:cNvSpPr>
            <a:spLocks noGrp="1"/>
          </p:cNvSpPr>
          <p:nvPr>
            <p:ph type="body" sz="quarter" idx="20" hasCustomPrompt="1"/>
          </p:nvPr>
        </p:nvSpPr>
        <p:spPr>
          <a:xfrm>
            <a:off x="1642676" y="4021973"/>
            <a:ext cx="4320000" cy="648000"/>
          </a:xfrm>
        </p:spPr>
        <p:txBody>
          <a:bodyPr wrap="square">
            <a:noAutofit/>
          </a:bodyPr>
          <a:lstStyle>
            <a:lvl1pPr marL="0" indent="0">
              <a:lnSpc>
                <a:spcPct val="100000"/>
              </a:lnSpc>
              <a:spcBef>
                <a:spcPts val="600"/>
              </a:spcBef>
              <a:spcAft>
                <a:spcPts val="60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29" name="Text 6"/>
          <p:cNvSpPr>
            <a:spLocks noGrp="1"/>
          </p:cNvSpPr>
          <p:nvPr>
            <p:ph type="body" sz="quarter" idx="11" hasCustomPrompt="1"/>
          </p:nvPr>
        </p:nvSpPr>
        <p:spPr>
          <a:xfrm>
            <a:off x="1643542" y="2934894"/>
            <a:ext cx="4320000" cy="648000"/>
          </a:xfrm>
        </p:spPr>
        <p:txBody>
          <a:bodyPr wrap="square">
            <a:noAutofit/>
          </a:bodyPr>
          <a:lstStyle>
            <a:lvl1pPr marL="0" indent="0">
              <a:lnSpc>
                <a:spcPct val="100000"/>
              </a:lnSpc>
              <a:spcBef>
                <a:spcPts val="600"/>
              </a:spcBef>
              <a:spcAft>
                <a:spcPts val="60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10" name="Text 7"/>
          <p:cNvSpPr>
            <a:spLocks noGrp="1"/>
          </p:cNvSpPr>
          <p:nvPr>
            <p:ph type="body" sz="quarter" idx="19" hasCustomPrompt="1"/>
          </p:nvPr>
        </p:nvSpPr>
        <p:spPr>
          <a:xfrm>
            <a:off x="796426" y="2017527"/>
            <a:ext cx="10530388"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ru-RU" dirty="0"/>
          </a:p>
        </p:txBody>
      </p:sp>
      <p:sp>
        <p:nvSpPr>
          <p:cNvPr id="7"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0335499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rocess">
    <p:spTree>
      <p:nvGrpSpPr>
        <p:cNvPr id="1" name=""/>
        <p:cNvGrpSpPr/>
        <p:nvPr/>
      </p:nvGrpSpPr>
      <p:grpSpPr>
        <a:xfrm>
          <a:off x="0" y="0"/>
          <a:ext cx="0" cy="0"/>
          <a:chOff x="0" y="0"/>
          <a:chExt cx="0" cy="0"/>
        </a:xfrm>
      </p:grpSpPr>
      <p:sp>
        <p:nvSpPr>
          <p:cNvPr id="16" name="Text 1"/>
          <p:cNvSpPr>
            <a:spLocks noGrp="1"/>
          </p:cNvSpPr>
          <p:nvPr>
            <p:ph type="body" sz="quarter" idx="20" hasCustomPrompt="1"/>
          </p:nvPr>
        </p:nvSpPr>
        <p:spPr>
          <a:xfrm>
            <a:off x="9557155" y="4837858"/>
            <a:ext cx="1440000" cy="1077110"/>
          </a:xfrm>
        </p:spPr>
        <p:txBody>
          <a:bodyPr>
            <a:noAutofit/>
          </a:bodyPr>
          <a:lstStyle>
            <a:lvl1pPr marL="0" indent="0" algn="l">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10" name="Picture 1"/>
          <p:cNvSpPr>
            <a:spLocks noGrp="1"/>
          </p:cNvSpPr>
          <p:nvPr>
            <p:ph type="pic" sz="quarter" idx="14" hasCustomPrompt="1"/>
          </p:nvPr>
        </p:nvSpPr>
        <p:spPr>
          <a:xfrm>
            <a:off x="9628875" y="3142238"/>
            <a:ext cx="1440000" cy="1440000"/>
          </a:xfrm>
          <a:prstGeom prst="roundRect">
            <a:avLst>
              <a:gd name="adj" fmla="val 1359"/>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5" name="Text 2"/>
          <p:cNvSpPr>
            <a:spLocks noGrp="1"/>
          </p:cNvSpPr>
          <p:nvPr>
            <p:ph type="body" sz="quarter" idx="19" hasCustomPrompt="1"/>
          </p:nvPr>
        </p:nvSpPr>
        <p:spPr>
          <a:xfrm>
            <a:off x="7387847" y="4837858"/>
            <a:ext cx="1440000" cy="1077110"/>
          </a:xfrm>
        </p:spPr>
        <p:txBody>
          <a:bodyPr>
            <a:noAutofit/>
          </a:bodyPr>
          <a:lstStyle>
            <a:lvl1pPr marL="0" indent="0" algn="l">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9" name="Picture 2"/>
          <p:cNvSpPr>
            <a:spLocks noGrp="1"/>
          </p:cNvSpPr>
          <p:nvPr>
            <p:ph type="pic" sz="quarter" idx="13" hasCustomPrompt="1"/>
          </p:nvPr>
        </p:nvSpPr>
        <p:spPr>
          <a:xfrm>
            <a:off x="7459565" y="3142238"/>
            <a:ext cx="1440000" cy="1440000"/>
          </a:xfrm>
          <a:prstGeom prst="roundRect">
            <a:avLst>
              <a:gd name="adj" fmla="val 3060"/>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4" name="Text 3"/>
          <p:cNvSpPr>
            <a:spLocks noGrp="1"/>
          </p:cNvSpPr>
          <p:nvPr>
            <p:ph type="body" sz="quarter" idx="18" hasCustomPrompt="1"/>
          </p:nvPr>
        </p:nvSpPr>
        <p:spPr>
          <a:xfrm>
            <a:off x="5218540" y="4842459"/>
            <a:ext cx="1440000" cy="1077110"/>
          </a:xfrm>
        </p:spPr>
        <p:txBody>
          <a:bodyPr>
            <a:noAutofit/>
          </a:bodyPr>
          <a:lstStyle>
            <a:lvl1pPr marL="0" indent="0" algn="l">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8" name="Picture 3"/>
          <p:cNvSpPr>
            <a:spLocks noGrp="1"/>
          </p:cNvSpPr>
          <p:nvPr>
            <p:ph type="pic" sz="quarter" idx="12" hasCustomPrompt="1"/>
          </p:nvPr>
        </p:nvSpPr>
        <p:spPr>
          <a:xfrm>
            <a:off x="5290259" y="3142238"/>
            <a:ext cx="1440000" cy="1440000"/>
          </a:xfrm>
          <a:prstGeom prst="roundRect">
            <a:avLst>
              <a:gd name="adj" fmla="val 2493"/>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3" name="Text 4"/>
          <p:cNvSpPr>
            <a:spLocks noGrp="1"/>
          </p:cNvSpPr>
          <p:nvPr>
            <p:ph type="body" sz="quarter" idx="17" hasCustomPrompt="1"/>
          </p:nvPr>
        </p:nvSpPr>
        <p:spPr>
          <a:xfrm>
            <a:off x="3049232" y="4837858"/>
            <a:ext cx="1440000" cy="1077110"/>
          </a:xfrm>
        </p:spPr>
        <p:txBody>
          <a:bodyPr>
            <a:noAutofit/>
          </a:bodyPr>
          <a:lstStyle>
            <a:lvl1pPr marL="0" indent="0" algn="l">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7" name="Picture 4"/>
          <p:cNvSpPr>
            <a:spLocks noGrp="1"/>
          </p:cNvSpPr>
          <p:nvPr>
            <p:ph type="pic" sz="quarter" idx="11" hasCustomPrompt="1"/>
          </p:nvPr>
        </p:nvSpPr>
        <p:spPr>
          <a:xfrm>
            <a:off x="3120953" y="3142238"/>
            <a:ext cx="1440000" cy="1440000"/>
          </a:xfrm>
          <a:prstGeom prst="roundRect">
            <a:avLst>
              <a:gd name="adj" fmla="val 2493"/>
            </a:avLst>
          </a:prstGeo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12" name="Text 5"/>
          <p:cNvSpPr>
            <a:spLocks noGrp="1"/>
          </p:cNvSpPr>
          <p:nvPr>
            <p:ph type="body" sz="quarter" idx="16" hasCustomPrompt="1"/>
          </p:nvPr>
        </p:nvSpPr>
        <p:spPr>
          <a:xfrm>
            <a:off x="879926" y="4837858"/>
            <a:ext cx="1440000" cy="1077110"/>
          </a:xfrm>
        </p:spPr>
        <p:txBody>
          <a:bodyPr>
            <a:noAutofit/>
          </a:bodyPr>
          <a:lstStyle>
            <a:lvl1pPr marL="0" indent="0" algn="l">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add text</a:t>
            </a:r>
            <a:endParaRPr lang="ru-RU" dirty="0"/>
          </a:p>
        </p:txBody>
      </p:sp>
      <p:sp>
        <p:nvSpPr>
          <p:cNvPr id="6" name="Picture 5"/>
          <p:cNvSpPr>
            <a:spLocks noGrp="1"/>
          </p:cNvSpPr>
          <p:nvPr>
            <p:ph type="pic" sz="quarter" idx="10" hasCustomPrompt="1"/>
          </p:nvPr>
        </p:nvSpPr>
        <p:spPr>
          <a:xfrm>
            <a:off x="950964" y="3142238"/>
            <a:ext cx="1440000" cy="1440000"/>
          </a:xfrm>
          <a:prstGeom prst="roundRect">
            <a:avLst>
              <a:gd name="adj" fmla="val 1926"/>
            </a:avLst>
          </a:prstGeom>
        </p:spPr>
        <p:txBody>
          <a:bodyPr>
            <a:normAutofit/>
          </a:bodyPr>
          <a:lstStyle>
            <a:lvl1pPr marL="0" indent="0">
              <a:buNone/>
              <a:defRPr sz="1600"/>
            </a:lvl1pPr>
          </a:lstStyle>
          <a:p>
            <a:r>
              <a:rPr lang="en-US"/>
              <a:t>Click icon to add picture</a:t>
            </a:r>
            <a:endParaRPr lang="ru-RU" dirty="0"/>
          </a:p>
        </p:txBody>
      </p:sp>
      <p:sp>
        <p:nvSpPr>
          <p:cNvPr id="17" name="Text 6"/>
          <p:cNvSpPr>
            <a:spLocks noGrp="1"/>
          </p:cNvSpPr>
          <p:nvPr>
            <p:ph type="body" sz="quarter" idx="23" hasCustomPrompt="1"/>
          </p:nvPr>
        </p:nvSpPr>
        <p:spPr>
          <a:xfrm>
            <a:off x="798846" y="1845929"/>
            <a:ext cx="10556875" cy="815383"/>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ru-RU" dirty="0"/>
          </a:p>
        </p:txBody>
      </p:sp>
      <p:sp>
        <p:nvSpPr>
          <p:cNvPr id="18"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72639397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Quote - Picture Top">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6012520" y="5574918"/>
            <a:ext cx="4288169" cy="412421"/>
          </a:xfrm>
        </p:spPr>
        <p:txBody>
          <a:bodyPr>
            <a:noAutofit/>
          </a:bodyPr>
          <a:lstStyle>
            <a:lvl1pPr marL="0" indent="0" algn="r">
              <a:buNone/>
              <a:defRPr/>
            </a:lvl1pPr>
          </a:lstStyle>
          <a:p>
            <a:pPr lvl="0"/>
            <a:r>
              <a:rPr lang="en-US"/>
              <a:t>Click to add text</a:t>
            </a:r>
            <a:endParaRPr lang="ru-RU" dirty="0"/>
          </a:p>
        </p:txBody>
      </p:sp>
      <p:sp>
        <p:nvSpPr>
          <p:cNvPr id="9" name="Text 2"/>
          <p:cNvSpPr>
            <a:spLocks noGrp="1"/>
          </p:cNvSpPr>
          <p:nvPr>
            <p:ph type="body" sz="quarter" idx="16" hasCustomPrompt="1"/>
          </p:nvPr>
        </p:nvSpPr>
        <p:spPr>
          <a:xfrm>
            <a:off x="2119239" y="4343401"/>
            <a:ext cx="8181450" cy="1142066"/>
          </a:xfrm>
        </p:spPr>
        <p:txBody>
          <a:bodyPr>
            <a:noAutofit/>
          </a:bodyPr>
          <a:lstStyle>
            <a:lvl1pPr marL="0" indent="0" algn="l">
              <a:buNone/>
              <a:defRPr sz="1600">
                <a:solidFill>
                  <a:schemeClr val="tx1">
                    <a:lumMod val="65000"/>
                    <a:lumOff val="3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8" name="Picture 1"/>
          <p:cNvSpPr>
            <a:spLocks noGrp="1"/>
          </p:cNvSpPr>
          <p:nvPr>
            <p:ph type="pic" sz="quarter" idx="13" hasCustomPrompt="1"/>
          </p:nvPr>
        </p:nvSpPr>
        <p:spPr>
          <a:xfrm>
            <a:off x="5232000" y="2179816"/>
            <a:ext cx="1620000" cy="1620000"/>
          </a:xfrm>
          <a:prstGeom prst="ellipse">
            <a:avLst/>
          </a:prstGeom>
        </p:spPr>
        <p:txBody>
          <a:bodyPr/>
          <a:lstStyle>
            <a:lvl1pPr marL="0" indent="0">
              <a:buNone/>
              <a:defRPr/>
            </a:lvl1pPr>
          </a:lstStyle>
          <a:p>
            <a:r>
              <a:rPr lang="en-US"/>
              <a:t>Click icon to add picture</a:t>
            </a:r>
            <a:endParaRPr lang="ru-RU" dirty="0"/>
          </a:p>
        </p:txBody>
      </p:sp>
      <p:sp>
        <p:nvSpPr>
          <p:cNvPr id="10" name="Title"/>
          <p:cNvSpPr>
            <a:spLocks noGrp="1"/>
          </p:cNvSpPr>
          <p:nvPr>
            <p:ph type="title" hasCustomPrompt="1"/>
          </p:nvPr>
        </p:nvSpPr>
        <p:spPr>
          <a:xfrm>
            <a:off x="796426" y="120644"/>
            <a:ext cx="10557375"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5029275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Quote - Picture Left">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4704958" y="5160670"/>
            <a:ext cx="4288169" cy="412421"/>
          </a:xfrm>
        </p:spPr>
        <p:txBody>
          <a:bodyPr>
            <a:noAutofit/>
          </a:bodyPr>
          <a:lstStyle>
            <a:lvl1pPr marL="0" indent="0" algn="l">
              <a:buNone/>
              <a:defRPr/>
            </a:lvl1pPr>
          </a:lstStyle>
          <a:p>
            <a:pPr lvl="0"/>
            <a:r>
              <a:rPr lang="en-US"/>
              <a:t>Click to add text</a:t>
            </a:r>
            <a:endParaRPr lang="ru-RU" dirty="0"/>
          </a:p>
        </p:txBody>
      </p:sp>
      <p:sp>
        <p:nvSpPr>
          <p:cNvPr id="11" name="Text 2"/>
          <p:cNvSpPr>
            <a:spLocks noGrp="1"/>
          </p:cNvSpPr>
          <p:nvPr>
            <p:ph type="body" sz="quarter" idx="16" hasCustomPrompt="1"/>
          </p:nvPr>
        </p:nvSpPr>
        <p:spPr>
          <a:xfrm>
            <a:off x="4698402" y="3871684"/>
            <a:ext cx="6655399" cy="1177394"/>
          </a:xfrm>
        </p:spPr>
        <p:txBody>
          <a:bodyPr>
            <a:noAutofit/>
          </a:bodyPr>
          <a:lstStyle>
            <a:lvl1pPr marL="0" indent="0" algn="l">
              <a:buNone/>
              <a:defRPr sz="1600">
                <a:solidFill>
                  <a:schemeClr val="tx1">
                    <a:lumMod val="65000"/>
                    <a:lumOff val="3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8" name="Picture 1"/>
          <p:cNvSpPr>
            <a:spLocks noGrp="1"/>
          </p:cNvSpPr>
          <p:nvPr>
            <p:ph type="pic" sz="quarter" idx="13" hasCustomPrompt="1"/>
          </p:nvPr>
        </p:nvSpPr>
        <p:spPr>
          <a:xfrm>
            <a:off x="2236134" y="3864085"/>
            <a:ext cx="1569931" cy="1569931"/>
          </a:xfrm>
          <a:prstGeom prst="ellipse">
            <a:avLst/>
          </a:prstGeom>
        </p:spPr>
        <p:txBody>
          <a:bodyPr/>
          <a:lstStyle>
            <a:lvl1pPr marL="0" indent="0">
              <a:buNone/>
              <a:defRPr/>
            </a:lvl1pPr>
          </a:lstStyle>
          <a:p>
            <a:r>
              <a:rPr lang="en-US"/>
              <a:t>Click icon to add picture</a:t>
            </a:r>
            <a:endParaRPr lang="ru-RU" dirty="0"/>
          </a:p>
        </p:txBody>
      </p:sp>
      <p:sp>
        <p:nvSpPr>
          <p:cNvPr id="9" name="Text 3"/>
          <p:cNvSpPr>
            <a:spLocks noGrp="1"/>
          </p:cNvSpPr>
          <p:nvPr>
            <p:ph type="body" sz="quarter" idx="23" hasCustomPrompt="1"/>
          </p:nvPr>
        </p:nvSpPr>
        <p:spPr>
          <a:xfrm>
            <a:off x="798846" y="1845929"/>
            <a:ext cx="10556875" cy="815383"/>
          </a:xfrm>
        </p:spPr>
        <p:txBody>
          <a:bodyPr>
            <a:noAutofit/>
          </a:bodyPr>
          <a:lstStyle>
            <a:lvl1pPr marL="0" indent="0">
              <a:buNone/>
              <a:defRPr sz="1600">
                <a:solidFill>
                  <a:schemeClr val="tx1">
                    <a:lumMod val="65000"/>
                    <a:lumOff val="35000"/>
                  </a:schemeClr>
                </a:solidFill>
                <a:latin typeface="+mn-lt"/>
                <a:cs typeface="Segoe UI" panose="020B0502040204020203" pitchFamily="34" charset="0"/>
              </a:defRPr>
            </a:lvl1pPr>
          </a:lstStyle>
          <a:p>
            <a:pPr lvl="0"/>
            <a:r>
              <a:rPr lang="en-US"/>
              <a:t>Click to add text</a:t>
            </a:r>
            <a:endParaRPr lang="ru-RU" dirty="0"/>
          </a:p>
        </p:txBody>
      </p:sp>
      <p:sp>
        <p:nvSpPr>
          <p:cNvPr id="10" name="Title"/>
          <p:cNvSpPr>
            <a:spLocks noGrp="1"/>
          </p:cNvSpPr>
          <p:nvPr>
            <p:ph type="title" hasCustomPrompt="1"/>
          </p:nvPr>
        </p:nvSpPr>
        <p:spPr>
          <a:xfrm>
            <a:off x="796426" y="120644"/>
            <a:ext cx="10557375"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75951236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Mission">
    <p:spTree>
      <p:nvGrpSpPr>
        <p:cNvPr id="1" name=""/>
        <p:cNvGrpSpPr/>
        <p:nvPr/>
      </p:nvGrpSpPr>
      <p:grpSpPr>
        <a:xfrm>
          <a:off x="0" y="0"/>
          <a:ext cx="0" cy="0"/>
          <a:chOff x="0" y="0"/>
          <a:chExt cx="0" cy="0"/>
        </a:xfrm>
      </p:grpSpPr>
      <p:sp>
        <p:nvSpPr>
          <p:cNvPr id="9" name="Picture 1"/>
          <p:cNvSpPr>
            <a:spLocks noGrp="1"/>
          </p:cNvSpPr>
          <p:nvPr>
            <p:ph type="pic" sz="quarter" idx="13" hasCustomPrompt="1"/>
          </p:nvPr>
        </p:nvSpPr>
        <p:spPr>
          <a:xfrm>
            <a:off x="0" y="0"/>
            <a:ext cx="12192000" cy="6858000"/>
          </a:xfrm>
        </p:spPr>
        <p:txBody>
          <a:bodyPr/>
          <a:lstStyle>
            <a:lvl1pPr marL="0" indent="0">
              <a:buNone/>
              <a:defRPr lang="ru-RU"/>
            </a:lvl1pPr>
          </a:lstStyle>
          <a:p>
            <a:r>
              <a:rPr lang="en-US"/>
              <a:t>Click icon to add picture</a:t>
            </a:r>
            <a:endParaRPr lang="ru-RU" dirty="0"/>
          </a:p>
        </p:txBody>
      </p:sp>
      <p:sp>
        <p:nvSpPr>
          <p:cNvPr id="5" name="Text 1"/>
          <p:cNvSpPr>
            <a:spLocks noGrp="1"/>
          </p:cNvSpPr>
          <p:nvPr>
            <p:ph type="body" sz="quarter" idx="16" hasCustomPrompt="1"/>
          </p:nvPr>
        </p:nvSpPr>
        <p:spPr>
          <a:xfrm>
            <a:off x="2176670" y="2691009"/>
            <a:ext cx="7605067" cy="2079774"/>
          </a:xfrm>
        </p:spPr>
        <p:txBody>
          <a:bodyPr>
            <a:noAutofit/>
          </a:bodyPr>
          <a:lstStyle>
            <a:lvl1pPr marL="0" indent="0" algn="l">
              <a:buNone/>
              <a:defRPr sz="1600">
                <a:solidFill>
                  <a:schemeClr val="tx1">
                    <a:lumMod val="65000"/>
                    <a:lumOff val="3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8"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94283600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meline - Start">
    <p:spTree>
      <p:nvGrpSpPr>
        <p:cNvPr id="1" name=""/>
        <p:cNvGrpSpPr/>
        <p:nvPr/>
      </p:nvGrpSpPr>
      <p:grpSpPr>
        <a:xfrm>
          <a:off x="0" y="0"/>
          <a:ext cx="0" cy="0"/>
          <a:chOff x="0" y="0"/>
          <a:chExt cx="0" cy="0"/>
        </a:xfrm>
      </p:grpSpPr>
      <p:sp>
        <p:nvSpPr>
          <p:cNvPr id="17" name="Text 1"/>
          <p:cNvSpPr>
            <a:spLocks noGrp="1"/>
          </p:cNvSpPr>
          <p:nvPr>
            <p:ph type="body" sz="quarter" idx="19" hasCustomPrompt="1"/>
          </p:nvPr>
        </p:nvSpPr>
        <p:spPr>
          <a:xfrm>
            <a:off x="3122609" y="5311382"/>
            <a:ext cx="2989955" cy="821061"/>
          </a:xfrm>
        </p:spPr>
        <p:txBody>
          <a:bodyPr>
            <a:normAutofit/>
          </a:bodyPr>
          <a:lstStyle>
            <a:lvl1pPr algn="l">
              <a:defRPr sz="1600" b="0" baseline="0"/>
            </a:lvl1pPr>
          </a:lstStyle>
          <a:p>
            <a:pPr lvl="0"/>
            <a:r>
              <a:rPr lang="en-US"/>
              <a:t>Click to add text</a:t>
            </a:r>
            <a:endParaRPr lang="ru-RU" dirty="0"/>
          </a:p>
        </p:txBody>
      </p:sp>
      <p:sp>
        <p:nvSpPr>
          <p:cNvPr id="16" name="Text 2"/>
          <p:cNvSpPr>
            <a:spLocks noGrp="1"/>
          </p:cNvSpPr>
          <p:nvPr>
            <p:ph type="body" sz="quarter" idx="18" hasCustomPrompt="1"/>
          </p:nvPr>
        </p:nvSpPr>
        <p:spPr>
          <a:xfrm>
            <a:off x="3122610" y="4940031"/>
            <a:ext cx="2750108" cy="450567"/>
          </a:xfrm>
        </p:spPr>
        <p:txBody>
          <a:bodyPr>
            <a:normAutofit/>
          </a:bodyPr>
          <a:lstStyle>
            <a:lvl1pPr algn="l">
              <a:defRPr sz="1600" b="1" baseline="0"/>
            </a:lvl1pPr>
          </a:lstStyle>
          <a:p>
            <a:pPr lvl="0"/>
            <a:r>
              <a:rPr lang="en-US"/>
              <a:t>Click to add text</a:t>
            </a:r>
            <a:endParaRPr lang="ru-RU" dirty="0"/>
          </a:p>
        </p:txBody>
      </p:sp>
      <p:sp>
        <p:nvSpPr>
          <p:cNvPr id="19" name="Picture 1"/>
          <p:cNvSpPr>
            <a:spLocks noGrp="1"/>
          </p:cNvSpPr>
          <p:nvPr>
            <p:ph type="pic" sz="quarter" idx="13" hasCustomPrompt="1"/>
          </p:nvPr>
        </p:nvSpPr>
        <p:spPr>
          <a:xfrm>
            <a:off x="6809316" y="4186666"/>
            <a:ext cx="3960000" cy="2160000"/>
          </a:xfrm>
        </p:spPr>
        <p:txBody>
          <a:bodyPr/>
          <a:lstStyle>
            <a:lvl1pPr marL="0" indent="0">
              <a:buNone/>
              <a:defRPr/>
            </a:lvl1pPr>
          </a:lstStyle>
          <a:p>
            <a:r>
              <a:rPr lang="en-US"/>
              <a:t>Click icon to add picture</a:t>
            </a:r>
            <a:endParaRPr lang="ru-RU" dirty="0"/>
          </a:p>
        </p:txBody>
      </p:sp>
      <p:sp>
        <p:nvSpPr>
          <p:cNvPr id="21" name="Picture 2"/>
          <p:cNvSpPr>
            <a:spLocks noGrp="1"/>
          </p:cNvSpPr>
          <p:nvPr>
            <p:ph type="pic" sz="quarter" idx="14" hasCustomPrompt="1"/>
          </p:nvPr>
        </p:nvSpPr>
        <p:spPr>
          <a:xfrm>
            <a:off x="1345240" y="4726666"/>
            <a:ext cx="1620000" cy="1620000"/>
          </a:xfrm>
          <a:prstGeom prst="ellipse">
            <a:avLst/>
          </a:prstGeom>
        </p:spPr>
        <p:txBody>
          <a:bodyPr>
            <a:noAutofit/>
          </a:bodyPr>
          <a:lstStyle>
            <a:lvl1pPr marL="0" indent="0">
              <a:buNone/>
              <a:defRPr sz="1400"/>
            </a:lvl1pPr>
          </a:lstStyle>
          <a:p>
            <a:r>
              <a:rPr lang="en-US"/>
              <a:t>Click icon to add picture</a:t>
            </a:r>
            <a:endParaRPr lang="ru-RU" dirty="0"/>
          </a:p>
        </p:txBody>
      </p:sp>
      <p:sp>
        <p:nvSpPr>
          <p:cNvPr id="6"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
        <p:nvSpPr>
          <p:cNvPr id="15" name="Text 3"/>
          <p:cNvSpPr>
            <a:spLocks noGrp="1"/>
          </p:cNvSpPr>
          <p:nvPr>
            <p:ph type="body" sz="quarter" idx="17" hasCustomPrompt="1"/>
          </p:nvPr>
        </p:nvSpPr>
        <p:spPr>
          <a:xfrm>
            <a:off x="6702808" y="3117447"/>
            <a:ext cx="4650993" cy="997353"/>
          </a:xfrm>
        </p:spPr>
        <p:txBody>
          <a:bodyPr>
            <a:normAutofit/>
          </a:bodyPr>
          <a:lstStyle>
            <a:lvl1pPr algn="l">
              <a:defRPr sz="1600" b="0" baseline="0"/>
            </a:lvl1pPr>
          </a:lstStyle>
          <a:p>
            <a:pPr lvl="0"/>
            <a:r>
              <a:rPr lang="en-US"/>
              <a:t>Click to add text</a:t>
            </a:r>
            <a:endParaRPr lang="ru-RU" dirty="0"/>
          </a:p>
        </p:txBody>
      </p:sp>
      <p:sp>
        <p:nvSpPr>
          <p:cNvPr id="14" name="Text 4"/>
          <p:cNvSpPr>
            <a:spLocks noGrp="1"/>
          </p:cNvSpPr>
          <p:nvPr>
            <p:ph type="body" sz="quarter" idx="16" hasCustomPrompt="1"/>
          </p:nvPr>
        </p:nvSpPr>
        <p:spPr>
          <a:xfrm>
            <a:off x="6702809" y="2647882"/>
            <a:ext cx="4066507" cy="450567"/>
          </a:xfrm>
        </p:spPr>
        <p:txBody>
          <a:bodyPr>
            <a:normAutofit/>
          </a:bodyPr>
          <a:lstStyle>
            <a:lvl1pPr algn="l">
              <a:defRPr sz="1600" b="1" baseline="0"/>
            </a:lvl1pPr>
          </a:lstStyle>
          <a:p>
            <a:pPr lvl="0"/>
            <a:r>
              <a:rPr lang="en-US"/>
              <a:t>Click to add text</a:t>
            </a:r>
            <a:endParaRPr lang="ru-RU" dirty="0"/>
          </a:p>
        </p:txBody>
      </p:sp>
      <p:sp>
        <p:nvSpPr>
          <p:cNvPr id="3" name="Text 5"/>
          <p:cNvSpPr>
            <a:spLocks noGrp="1"/>
          </p:cNvSpPr>
          <p:nvPr>
            <p:ph type="body" sz="quarter" idx="15" hasCustomPrompt="1"/>
          </p:nvPr>
        </p:nvSpPr>
        <p:spPr>
          <a:xfrm>
            <a:off x="2354749" y="2624440"/>
            <a:ext cx="2901950" cy="450567"/>
          </a:xfrm>
        </p:spPr>
        <p:txBody>
          <a:bodyPr>
            <a:normAutofit/>
          </a:bodyPr>
          <a:lstStyle>
            <a:lvl1pPr algn="r">
              <a:defRPr sz="1800" b="1" baseline="0"/>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314726379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meline - Middle">
    <p:spTree>
      <p:nvGrpSpPr>
        <p:cNvPr id="1" name=""/>
        <p:cNvGrpSpPr/>
        <p:nvPr/>
      </p:nvGrpSpPr>
      <p:grpSpPr>
        <a:xfrm>
          <a:off x="0" y="0"/>
          <a:ext cx="0" cy="0"/>
          <a:chOff x="0" y="0"/>
          <a:chExt cx="0" cy="0"/>
        </a:xfrm>
      </p:grpSpPr>
      <p:sp>
        <p:nvSpPr>
          <p:cNvPr id="19" name="Picture 1"/>
          <p:cNvSpPr>
            <a:spLocks noGrp="1"/>
          </p:cNvSpPr>
          <p:nvPr>
            <p:ph type="pic" sz="quarter" idx="13" hasCustomPrompt="1"/>
          </p:nvPr>
        </p:nvSpPr>
        <p:spPr>
          <a:xfrm>
            <a:off x="1540964" y="4317198"/>
            <a:ext cx="3960000" cy="2160000"/>
          </a:xfrm>
        </p:spPr>
        <p:txBody>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8" name="Picture 2"/>
          <p:cNvSpPr>
            <a:spLocks noGrp="1"/>
          </p:cNvSpPr>
          <p:nvPr>
            <p:ph type="pic" sz="quarter" idx="14" hasCustomPrompt="1"/>
          </p:nvPr>
        </p:nvSpPr>
        <p:spPr>
          <a:xfrm>
            <a:off x="6562233" y="1134469"/>
            <a:ext cx="3960000" cy="2160000"/>
          </a:xfrm>
        </p:spPr>
        <p:txBody>
          <a:bodyPr/>
          <a:lstStyle>
            <a:lvl1pPr marL="0" indent="0">
              <a:buNone/>
              <a:defRPr/>
            </a:lvl1pPr>
          </a:lstStyle>
          <a:p>
            <a:r>
              <a:rPr lang="en-US"/>
              <a:t>Click icon to add picture</a:t>
            </a:r>
            <a:endParaRPr lang="ru-RU" dirty="0"/>
          </a:p>
        </p:txBody>
      </p:sp>
      <p:sp>
        <p:nvSpPr>
          <p:cNvPr id="14" name="Text 1"/>
          <p:cNvSpPr>
            <a:spLocks noGrp="1"/>
          </p:cNvSpPr>
          <p:nvPr>
            <p:ph type="body" sz="quarter" idx="17" hasCustomPrompt="1"/>
          </p:nvPr>
        </p:nvSpPr>
        <p:spPr>
          <a:xfrm>
            <a:off x="6466785" y="4317198"/>
            <a:ext cx="4650993" cy="1814796"/>
          </a:xfrm>
        </p:spPr>
        <p:txBody>
          <a:bodyPr>
            <a:normAutofit/>
          </a:bodyPr>
          <a:lstStyle>
            <a:lvl1pPr algn="l">
              <a:defRPr sz="1600" b="0" baseline="0"/>
            </a:lvl1pPr>
          </a:lstStyle>
          <a:p>
            <a:pPr lvl="0"/>
            <a:r>
              <a:rPr lang="en-US"/>
              <a:t>Click to add text</a:t>
            </a:r>
            <a:endParaRPr lang="ru-RU" dirty="0"/>
          </a:p>
        </p:txBody>
      </p:sp>
      <p:sp>
        <p:nvSpPr>
          <p:cNvPr id="13" name="Text 2"/>
          <p:cNvSpPr>
            <a:spLocks noGrp="1"/>
          </p:cNvSpPr>
          <p:nvPr>
            <p:ph type="body" sz="quarter" idx="16" hasCustomPrompt="1"/>
          </p:nvPr>
        </p:nvSpPr>
        <p:spPr>
          <a:xfrm>
            <a:off x="6466786" y="3847633"/>
            <a:ext cx="4066507" cy="450567"/>
          </a:xfrm>
        </p:spPr>
        <p:txBody>
          <a:bodyPr>
            <a:normAutofit/>
          </a:bodyPr>
          <a:lstStyle>
            <a:lvl1pPr algn="l">
              <a:defRPr sz="1600" b="1" baseline="0"/>
            </a:lvl1pPr>
          </a:lstStyle>
          <a:p>
            <a:pPr lvl="0"/>
            <a:r>
              <a:rPr lang="en-US"/>
              <a:t>Click to add text</a:t>
            </a:r>
            <a:endParaRPr lang="ru-RU" dirty="0"/>
          </a:p>
        </p:txBody>
      </p:sp>
      <p:sp>
        <p:nvSpPr>
          <p:cNvPr id="17" name="Text 3"/>
          <p:cNvSpPr>
            <a:spLocks noGrp="1"/>
          </p:cNvSpPr>
          <p:nvPr>
            <p:ph type="body" sz="quarter" idx="15" hasCustomPrompt="1"/>
          </p:nvPr>
        </p:nvSpPr>
        <p:spPr>
          <a:xfrm>
            <a:off x="2685643" y="3847559"/>
            <a:ext cx="2901950" cy="450567"/>
          </a:xfrm>
        </p:spPr>
        <p:txBody>
          <a:bodyPr>
            <a:normAutofit/>
          </a:bodyPr>
          <a:lstStyle>
            <a:lvl1pPr algn="r">
              <a:defRPr sz="1800" b="1" baseline="0"/>
            </a:lvl1pPr>
          </a:lstStyle>
          <a:p>
            <a:pPr lvl="0"/>
            <a:r>
              <a:rPr lang="en-US"/>
              <a:t>Click to add text</a:t>
            </a:r>
            <a:endParaRPr lang="ru-RU" dirty="0"/>
          </a:p>
        </p:txBody>
      </p:sp>
      <p:sp>
        <p:nvSpPr>
          <p:cNvPr id="16" name="Text 4"/>
          <p:cNvSpPr>
            <a:spLocks noGrp="1"/>
          </p:cNvSpPr>
          <p:nvPr>
            <p:ph type="body" sz="quarter" idx="19" hasCustomPrompt="1"/>
          </p:nvPr>
        </p:nvSpPr>
        <p:spPr>
          <a:xfrm>
            <a:off x="956478" y="1026156"/>
            <a:ext cx="4650993" cy="1905887"/>
          </a:xfrm>
        </p:spPr>
        <p:txBody>
          <a:bodyPr>
            <a:normAutofit/>
          </a:bodyPr>
          <a:lstStyle>
            <a:lvl1pPr algn="r">
              <a:defRPr sz="1600" b="0" baseline="0"/>
            </a:lvl1pPr>
          </a:lstStyle>
          <a:p>
            <a:pPr lvl="0"/>
            <a:r>
              <a:rPr lang="en-US"/>
              <a:t>Click to add text</a:t>
            </a:r>
            <a:endParaRPr lang="ru-RU" dirty="0"/>
          </a:p>
        </p:txBody>
      </p:sp>
      <p:sp>
        <p:nvSpPr>
          <p:cNvPr id="18" name="Text 5"/>
          <p:cNvSpPr>
            <a:spLocks noGrp="1"/>
          </p:cNvSpPr>
          <p:nvPr>
            <p:ph type="body" sz="quarter" idx="20" hasCustomPrompt="1"/>
          </p:nvPr>
        </p:nvSpPr>
        <p:spPr>
          <a:xfrm>
            <a:off x="6466785" y="559541"/>
            <a:ext cx="2901950" cy="450567"/>
          </a:xfrm>
        </p:spPr>
        <p:txBody>
          <a:bodyPr>
            <a:normAutofit/>
          </a:bodyPr>
          <a:lstStyle>
            <a:lvl1pPr algn="l">
              <a:defRPr sz="1800" b="1" baseline="0"/>
            </a:lvl1pPr>
          </a:lstStyle>
          <a:p>
            <a:pPr lvl="0"/>
            <a:r>
              <a:rPr lang="en-US"/>
              <a:t>Click to add text</a:t>
            </a:r>
            <a:endParaRPr lang="ru-RU" dirty="0"/>
          </a:p>
        </p:txBody>
      </p:sp>
      <p:sp>
        <p:nvSpPr>
          <p:cNvPr id="15" name="Text 6"/>
          <p:cNvSpPr>
            <a:spLocks noGrp="1"/>
          </p:cNvSpPr>
          <p:nvPr>
            <p:ph type="body" sz="quarter" idx="18" hasCustomPrompt="1"/>
          </p:nvPr>
        </p:nvSpPr>
        <p:spPr>
          <a:xfrm>
            <a:off x="1540964" y="559541"/>
            <a:ext cx="4066507" cy="450567"/>
          </a:xfrm>
        </p:spPr>
        <p:txBody>
          <a:bodyPr>
            <a:normAutofit/>
          </a:bodyPr>
          <a:lstStyle>
            <a:lvl1pPr algn="r">
              <a:defRPr sz="1600" b="1" baseline="0"/>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187316317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meline - Now">
    <p:spTree>
      <p:nvGrpSpPr>
        <p:cNvPr id="1" name=""/>
        <p:cNvGrpSpPr/>
        <p:nvPr/>
      </p:nvGrpSpPr>
      <p:grpSpPr>
        <a:xfrm>
          <a:off x="0" y="0"/>
          <a:ext cx="0" cy="0"/>
          <a:chOff x="0" y="0"/>
          <a:chExt cx="0" cy="0"/>
        </a:xfrm>
      </p:grpSpPr>
      <p:sp>
        <p:nvSpPr>
          <p:cNvPr id="5" name="Text 1"/>
          <p:cNvSpPr>
            <a:spLocks noGrp="1"/>
          </p:cNvSpPr>
          <p:nvPr>
            <p:ph type="body" sz="quarter" idx="17" hasCustomPrompt="1"/>
          </p:nvPr>
        </p:nvSpPr>
        <p:spPr>
          <a:xfrm>
            <a:off x="8284520" y="4445825"/>
            <a:ext cx="3224994" cy="1577288"/>
          </a:xfrm>
        </p:spPr>
        <p:txBody>
          <a:bodyPr>
            <a:normAutofit/>
          </a:bodyPr>
          <a:lstStyle>
            <a:lvl1pPr algn="l">
              <a:defRPr sz="1600" b="0" baseline="0"/>
            </a:lvl1pPr>
          </a:lstStyle>
          <a:p>
            <a:pPr lvl="0"/>
            <a:r>
              <a:rPr lang="en-US"/>
              <a:t>Click to add text</a:t>
            </a:r>
            <a:endParaRPr lang="ru-RU" dirty="0"/>
          </a:p>
        </p:txBody>
      </p:sp>
      <p:sp>
        <p:nvSpPr>
          <p:cNvPr id="4" name="Text 2"/>
          <p:cNvSpPr>
            <a:spLocks noGrp="1"/>
          </p:cNvSpPr>
          <p:nvPr>
            <p:ph type="body" sz="quarter" idx="16" hasCustomPrompt="1"/>
          </p:nvPr>
        </p:nvSpPr>
        <p:spPr>
          <a:xfrm>
            <a:off x="8284521" y="3986199"/>
            <a:ext cx="2777732" cy="450567"/>
          </a:xfrm>
        </p:spPr>
        <p:txBody>
          <a:bodyPr>
            <a:normAutofit/>
          </a:bodyPr>
          <a:lstStyle>
            <a:lvl1pPr algn="l">
              <a:defRPr sz="1600" b="1" baseline="0"/>
            </a:lvl1pPr>
          </a:lstStyle>
          <a:p>
            <a:pPr lvl="0"/>
            <a:r>
              <a:rPr lang="en-US"/>
              <a:t>Click to add text</a:t>
            </a:r>
            <a:endParaRPr lang="ru-RU" dirty="0"/>
          </a:p>
        </p:txBody>
      </p:sp>
      <p:sp>
        <p:nvSpPr>
          <p:cNvPr id="9" name="Picture 1"/>
          <p:cNvSpPr>
            <a:spLocks noGrp="1"/>
          </p:cNvSpPr>
          <p:nvPr>
            <p:ph type="pic" sz="quarter" idx="15" hasCustomPrompt="1"/>
          </p:nvPr>
        </p:nvSpPr>
        <p:spPr>
          <a:xfrm>
            <a:off x="6570286" y="3906688"/>
            <a:ext cx="1440000" cy="1440000"/>
          </a:xfrm>
          <a:prstGeom prst="ellipse">
            <a:avLst/>
          </a:prstGeom>
        </p:spPr>
        <p:txBody>
          <a:bodyPr>
            <a:noAutofit/>
          </a:bodyPr>
          <a:lstStyle>
            <a:lvl1pPr marL="0" indent="0">
              <a:buNone/>
              <a:defRPr sz="1200"/>
            </a:lvl1pPr>
          </a:lstStyle>
          <a:p>
            <a:r>
              <a:rPr lang="en-US"/>
              <a:t>Click icon to add picture</a:t>
            </a:r>
            <a:endParaRPr lang="ru-RU" dirty="0"/>
          </a:p>
        </p:txBody>
      </p:sp>
      <p:sp>
        <p:nvSpPr>
          <p:cNvPr id="10" name="Text 3"/>
          <p:cNvSpPr>
            <a:spLocks noGrp="1"/>
          </p:cNvSpPr>
          <p:nvPr>
            <p:ph type="body" sz="quarter" idx="20" hasCustomPrompt="1"/>
          </p:nvPr>
        </p:nvSpPr>
        <p:spPr>
          <a:xfrm>
            <a:off x="2824791" y="3986199"/>
            <a:ext cx="2901950" cy="450567"/>
          </a:xfrm>
        </p:spPr>
        <p:txBody>
          <a:bodyPr>
            <a:normAutofit/>
          </a:bodyPr>
          <a:lstStyle>
            <a:lvl1pPr algn="r">
              <a:defRPr sz="1800" b="1" baseline="0"/>
            </a:lvl1pPr>
          </a:lstStyle>
          <a:p>
            <a:pPr lvl="0"/>
            <a:r>
              <a:rPr lang="en-US"/>
              <a:t>Click to add text</a:t>
            </a:r>
            <a:endParaRPr lang="ru-RU" dirty="0"/>
          </a:p>
        </p:txBody>
      </p:sp>
      <p:sp>
        <p:nvSpPr>
          <p:cNvPr id="7" name="Text 4"/>
          <p:cNvSpPr>
            <a:spLocks noGrp="1"/>
          </p:cNvSpPr>
          <p:nvPr>
            <p:ph type="body" sz="quarter" idx="19" hasCustomPrompt="1"/>
          </p:nvPr>
        </p:nvSpPr>
        <p:spPr>
          <a:xfrm>
            <a:off x="6490773" y="1037218"/>
            <a:ext cx="4650993" cy="2024034"/>
          </a:xfrm>
        </p:spPr>
        <p:txBody>
          <a:bodyPr>
            <a:normAutofit/>
          </a:bodyPr>
          <a:lstStyle>
            <a:lvl1pPr algn="l">
              <a:defRPr sz="1600" b="0" baseline="0"/>
            </a:lvl1pPr>
          </a:lstStyle>
          <a:p>
            <a:pPr lvl="0"/>
            <a:r>
              <a:rPr lang="en-US"/>
              <a:t>Click to add text</a:t>
            </a:r>
            <a:endParaRPr lang="ru-RU" dirty="0"/>
          </a:p>
        </p:txBody>
      </p:sp>
      <p:sp>
        <p:nvSpPr>
          <p:cNvPr id="8" name="Picture 2"/>
          <p:cNvSpPr>
            <a:spLocks noGrp="1"/>
          </p:cNvSpPr>
          <p:nvPr>
            <p:ph type="pic" sz="quarter" idx="14" hasCustomPrompt="1"/>
          </p:nvPr>
        </p:nvSpPr>
        <p:spPr>
          <a:xfrm>
            <a:off x="1682814" y="1421596"/>
            <a:ext cx="3960000" cy="2160000"/>
          </a:xfrm>
        </p:spPr>
        <p:txBody>
          <a:bodyPr/>
          <a:lstStyle>
            <a:lvl1pPr marL="0" indent="0">
              <a:buNone/>
              <a:defRPr baseline="0"/>
            </a:lvl1pPr>
          </a:lstStyle>
          <a:p>
            <a:r>
              <a:rPr lang="en-US"/>
              <a:t>Click icon to add picture</a:t>
            </a:r>
            <a:endParaRPr lang="ru-RU" dirty="0"/>
          </a:p>
        </p:txBody>
      </p:sp>
      <p:sp>
        <p:nvSpPr>
          <p:cNvPr id="6" name="Text 5"/>
          <p:cNvSpPr>
            <a:spLocks noGrp="1"/>
          </p:cNvSpPr>
          <p:nvPr>
            <p:ph type="body" sz="quarter" idx="18" hasCustomPrompt="1"/>
          </p:nvPr>
        </p:nvSpPr>
        <p:spPr>
          <a:xfrm>
            <a:off x="6490774" y="567653"/>
            <a:ext cx="4066507" cy="450567"/>
          </a:xfrm>
        </p:spPr>
        <p:txBody>
          <a:bodyPr>
            <a:normAutofit/>
          </a:bodyPr>
          <a:lstStyle>
            <a:lvl1pPr algn="l">
              <a:defRPr sz="1600" b="1" baseline="0"/>
            </a:lvl1pPr>
          </a:lstStyle>
          <a:p>
            <a:pPr lvl="0"/>
            <a:r>
              <a:rPr lang="en-US"/>
              <a:t>Click to add text</a:t>
            </a:r>
            <a:endParaRPr lang="ru-RU" dirty="0"/>
          </a:p>
        </p:txBody>
      </p:sp>
      <p:sp>
        <p:nvSpPr>
          <p:cNvPr id="11" name="Text 6"/>
          <p:cNvSpPr>
            <a:spLocks noGrp="1"/>
          </p:cNvSpPr>
          <p:nvPr>
            <p:ph type="body" sz="quarter" idx="21" hasCustomPrompt="1"/>
          </p:nvPr>
        </p:nvSpPr>
        <p:spPr>
          <a:xfrm>
            <a:off x="2824791" y="566426"/>
            <a:ext cx="2901950" cy="450567"/>
          </a:xfrm>
        </p:spPr>
        <p:txBody>
          <a:bodyPr>
            <a:normAutofit/>
          </a:bodyPr>
          <a:lstStyle>
            <a:lvl1pPr algn="r">
              <a:defRPr sz="1800" b="1" baseline="0"/>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288783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12" name="Text 1"/>
          <p:cNvSpPr>
            <a:spLocks noGrp="1"/>
          </p:cNvSpPr>
          <p:nvPr>
            <p:ph type="body" sz="quarter" idx="17" hasCustomPrompt="1"/>
          </p:nvPr>
        </p:nvSpPr>
        <p:spPr>
          <a:xfrm>
            <a:off x="1417738" y="5045618"/>
            <a:ext cx="5798607" cy="793119"/>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10" name="Text 2"/>
          <p:cNvSpPr>
            <a:spLocks noGrp="1"/>
          </p:cNvSpPr>
          <p:nvPr>
            <p:ph type="body" sz="quarter" idx="15" hasCustomPrompt="1"/>
          </p:nvPr>
        </p:nvSpPr>
        <p:spPr>
          <a:xfrm>
            <a:off x="1417738" y="3971449"/>
            <a:ext cx="5798607" cy="793119"/>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29" name="Text 3"/>
          <p:cNvSpPr>
            <a:spLocks noGrp="1"/>
          </p:cNvSpPr>
          <p:nvPr>
            <p:ph type="body" sz="quarter" idx="11" hasCustomPrompt="1"/>
          </p:nvPr>
        </p:nvSpPr>
        <p:spPr>
          <a:xfrm>
            <a:off x="1417738" y="2897280"/>
            <a:ext cx="5798607" cy="793119"/>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ru-RU" dirty="0"/>
          </a:p>
        </p:txBody>
      </p:sp>
      <p:sp>
        <p:nvSpPr>
          <p:cNvPr id="3" name="Text 4"/>
          <p:cNvSpPr>
            <a:spLocks noGrp="1"/>
          </p:cNvSpPr>
          <p:nvPr>
            <p:ph type="body" sz="quarter" idx="19" hasCustomPrompt="1"/>
          </p:nvPr>
        </p:nvSpPr>
        <p:spPr>
          <a:xfrm>
            <a:off x="795868" y="1787900"/>
            <a:ext cx="6420477"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ru-RU" dirty="0"/>
          </a:p>
        </p:txBody>
      </p:sp>
      <p:sp>
        <p:nvSpPr>
          <p:cNvPr id="7" name="Title"/>
          <p:cNvSpPr>
            <a:spLocks noGrp="1"/>
          </p:cNvSpPr>
          <p:nvPr>
            <p:ph type="title" hasCustomPrompt="1"/>
          </p:nvPr>
        </p:nvSpPr>
        <p:spPr>
          <a:xfrm>
            <a:off x="796427" y="120646"/>
            <a:ext cx="6419919" cy="1136791"/>
          </a:xfrm>
        </p:spPr>
        <p:txBody>
          <a:bodyPr anchor="b">
            <a:normAutofit/>
          </a:bodyPr>
          <a:lstStyle>
            <a:lvl1pPr>
              <a:defRPr sz="3200">
                <a:latin typeface="+mj-lt"/>
              </a:defRPr>
            </a:lvl1pPr>
          </a:lstStyle>
          <a:p>
            <a:r>
              <a:rPr lang="en-US"/>
              <a:t>Click to add title</a:t>
            </a:r>
            <a:endParaRPr lang="ru-RU" dirty="0"/>
          </a:p>
        </p:txBody>
      </p:sp>
      <p:sp>
        <p:nvSpPr>
          <p:cNvPr id="14" name="Picture 1"/>
          <p:cNvSpPr>
            <a:spLocks noGrp="1"/>
          </p:cNvSpPr>
          <p:nvPr>
            <p:ph type="pic" idx="1" hasCustomPrompt="1"/>
          </p:nvPr>
        </p:nvSpPr>
        <p:spPr>
          <a:xfrm>
            <a:off x="8182919" y="-8467"/>
            <a:ext cx="4010373" cy="6876000"/>
          </a:xfrm>
        </p:spPr>
        <p:txBody>
          <a:bodyPr>
            <a:normAutofit/>
          </a:bodyPr>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ru-RU" dirty="0"/>
          </a:p>
        </p:txBody>
      </p:sp>
    </p:spTree>
    <p:custDataLst>
      <p:tags r:id="rId1"/>
    </p:custDataLst>
    <p:extLst>
      <p:ext uri="{BB962C8B-B14F-4D97-AF65-F5344CB8AC3E}">
        <p14:creationId xmlns:p14="http://schemas.microsoft.com/office/powerpoint/2010/main" val="43872683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gratulations">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6829778" y="2"/>
            <a:ext cx="5362223" cy="6857999"/>
          </a:xfrm>
        </p:spPr>
        <p:txBody>
          <a:bodyPr>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ru-RU" dirty="0"/>
          </a:p>
        </p:txBody>
      </p:sp>
      <p:sp>
        <p:nvSpPr>
          <p:cNvPr id="4" name="Text 1"/>
          <p:cNvSpPr>
            <a:spLocks noGrp="1"/>
          </p:cNvSpPr>
          <p:nvPr>
            <p:ph type="body" sz="half" idx="2" hasCustomPrompt="1"/>
          </p:nvPr>
        </p:nvSpPr>
        <p:spPr>
          <a:xfrm>
            <a:off x="1115438" y="3330911"/>
            <a:ext cx="5136205" cy="3079324"/>
          </a:xfrm>
        </p:spPr>
        <p:txBody>
          <a:bodyPr>
            <a:noAutofit/>
          </a:bodyPr>
          <a:lstStyle>
            <a:lvl1pPr marL="0" indent="0" algn="l">
              <a:buNone/>
              <a:defRPr sz="1600">
                <a:solidFill>
                  <a:schemeClr val="tx1">
                    <a:lumMod val="65000"/>
                    <a:lumOff val="3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ru-RU" dirty="0"/>
          </a:p>
        </p:txBody>
      </p:sp>
      <p:sp>
        <p:nvSpPr>
          <p:cNvPr id="5" name="Title"/>
          <p:cNvSpPr>
            <a:spLocks noGrp="1"/>
          </p:cNvSpPr>
          <p:nvPr>
            <p:ph type="title" hasCustomPrompt="1"/>
          </p:nvPr>
        </p:nvSpPr>
        <p:spPr>
          <a:xfrm>
            <a:off x="1115439" y="1171068"/>
            <a:ext cx="5136204" cy="1475360"/>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17816764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Tree>
    <p:extLst>
      <p:ext uri="{BB962C8B-B14F-4D97-AF65-F5344CB8AC3E}">
        <p14:creationId xmlns:p14="http://schemas.microsoft.com/office/powerpoint/2010/main" val="939141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5" name="Text 1"/>
          <p:cNvSpPr>
            <a:spLocks noGrp="1"/>
          </p:cNvSpPr>
          <p:nvPr>
            <p:ph type="body" sz="quarter" idx="19" hasCustomPrompt="1"/>
          </p:nvPr>
        </p:nvSpPr>
        <p:spPr>
          <a:xfrm>
            <a:off x="796426" y="1903600"/>
            <a:ext cx="10557374"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ru-RU" dirty="0"/>
          </a:p>
        </p:txBody>
      </p:sp>
      <p:sp>
        <p:nvSpPr>
          <p:cNvPr id="11"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21383705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442808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2903406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980197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331394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27576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33659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346877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2705163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2499634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1404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9871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672606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160442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4267135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834523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26588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3596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14206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043568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1046381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as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130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641855721"/>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80671-52AE-4B50-A508-BA5EF2952F47}"/>
              </a:ext>
            </a:extLst>
          </p:cNvPr>
          <p:cNvSpPr/>
          <p:nvPr userDrawn="1"/>
        </p:nvSpPr>
        <p:spPr>
          <a:xfrm>
            <a:off x="822325" y="622300"/>
            <a:ext cx="66675" cy="73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2" name="Title 1"/>
          <p:cNvSpPr>
            <a:spLocks noGrp="1"/>
          </p:cNvSpPr>
          <p:nvPr>
            <p:ph type="title"/>
          </p:nvPr>
        </p:nvSpPr>
        <p:spPr>
          <a:xfrm>
            <a:off x="927100" y="476672"/>
            <a:ext cx="10515600" cy="1080120"/>
          </a:xfrm>
        </p:spPr>
        <p:txBody>
          <a:bodyPr/>
          <a:lstStyle>
            <a:lvl1pPr>
              <a:defRPr b="1">
                <a:solidFill>
                  <a:schemeClr val="accent1"/>
                </a:solidFill>
              </a:defRPr>
            </a:lvl1pPr>
          </a:lstStyle>
          <a:p>
            <a:r>
              <a:rPr lang="en-US"/>
              <a:t>Click to edit Master title style</a:t>
            </a:r>
            <a:endParaRPr lang="en-ID"/>
          </a:p>
        </p:txBody>
      </p:sp>
      <p:sp>
        <p:nvSpPr>
          <p:cNvPr id="4" name="Date Placeholder 2">
            <a:extLst>
              <a:ext uri="{FF2B5EF4-FFF2-40B4-BE49-F238E27FC236}">
                <a16:creationId xmlns:a16="http://schemas.microsoft.com/office/drawing/2014/main" id="{CC72F4EA-7DF1-4D4A-B082-5E3FB15CAB89}"/>
              </a:ext>
            </a:extLst>
          </p:cNvPr>
          <p:cNvSpPr>
            <a:spLocks noGrp="1"/>
          </p:cNvSpPr>
          <p:nvPr>
            <p:ph type="dt" sz="half" idx="10"/>
          </p:nvPr>
        </p:nvSpPr>
        <p:spPr/>
        <p:txBody>
          <a:bodyPr/>
          <a:lstStyle>
            <a:lvl1pPr>
              <a:defRPr/>
            </a:lvl1pPr>
          </a:lstStyle>
          <a:p>
            <a:pPr>
              <a:defRPr/>
            </a:pPr>
            <a:fld id="{C1A1D633-EA98-422D-8D85-AE5B8592BA06}" type="datetimeFigureOut">
              <a:rPr lang="en-ID"/>
              <a:pPr>
                <a:defRPr/>
              </a:pPr>
              <a:t>17/07/2022</a:t>
            </a:fld>
            <a:endParaRPr lang="en-ID"/>
          </a:p>
        </p:txBody>
      </p:sp>
      <p:sp>
        <p:nvSpPr>
          <p:cNvPr id="5" name="Footer Placeholder 3">
            <a:extLst>
              <a:ext uri="{FF2B5EF4-FFF2-40B4-BE49-F238E27FC236}">
                <a16:creationId xmlns:a16="http://schemas.microsoft.com/office/drawing/2014/main" id="{181E2890-92B2-43FD-A348-63E57163E002}"/>
              </a:ext>
            </a:extLst>
          </p:cNvPr>
          <p:cNvSpPr>
            <a:spLocks noGrp="1"/>
          </p:cNvSpPr>
          <p:nvPr>
            <p:ph type="ftr" sz="quarter" idx="11"/>
          </p:nvPr>
        </p:nvSpPr>
        <p:spPr/>
        <p:txBody>
          <a:bodyPr/>
          <a:lstStyle>
            <a:lvl1pPr>
              <a:defRPr/>
            </a:lvl1pPr>
          </a:lstStyle>
          <a:p>
            <a:pPr>
              <a:defRPr/>
            </a:pPr>
            <a:endParaRPr lang="en-ID"/>
          </a:p>
        </p:txBody>
      </p:sp>
      <p:sp>
        <p:nvSpPr>
          <p:cNvPr id="6" name="Slide Number Placeholder 4">
            <a:extLst>
              <a:ext uri="{FF2B5EF4-FFF2-40B4-BE49-F238E27FC236}">
                <a16:creationId xmlns:a16="http://schemas.microsoft.com/office/drawing/2014/main" id="{C61F2526-A950-4EFE-A76F-DC493681624A}"/>
              </a:ext>
            </a:extLst>
          </p:cNvPr>
          <p:cNvSpPr>
            <a:spLocks noGrp="1"/>
          </p:cNvSpPr>
          <p:nvPr>
            <p:ph type="sldNum" sz="quarter" idx="12"/>
          </p:nvPr>
        </p:nvSpPr>
        <p:spPr/>
        <p:txBody>
          <a:bodyPr/>
          <a:lstStyle>
            <a:lvl1pPr>
              <a:defRPr/>
            </a:lvl1pPr>
          </a:lstStyle>
          <a:p>
            <a:pPr>
              <a:defRPr/>
            </a:pPr>
            <a:fld id="{AB085623-B1E8-41FB-A058-D3BEAF6DD997}" type="slidenum">
              <a:rPr lang="en-ID"/>
              <a:pPr>
                <a:defRPr/>
              </a:pPr>
              <a:t>‹#›</a:t>
            </a:fld>
            <a:endParaRPr lang="en-ID"/>
          </a:p>
        </p:txBody>
      </p:sp>
    </p:spTree>
    <p:extLst>
      <p:ext uri="{BB962C8B-B14F-4D97-AF65-F5344CB8AC3E}">
        <p14:creationId xmlns:p14="http://schemas.microsoft.com/office/powerpoint/2010/main" val="27465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0/70 Picture Right">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4851400" y="0"/>
            <a:ext cx="7341891" cy="685799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dirty="0"/>
          </a:p>
        </p:txBody>
      </p:sp>
      <p:sp>
        <p:nvSpPr>
          <p:cNvPr id="5" name="Text 1"/>
          <p:cNvSpPr>
            <a:spLocks noGrp="1"/>
          </p:cNvSpPr>
          <p:nvPr>
            <p:ph type="body" sz="half" idx="2" hasCustomPrompt="1"/>
          </p:nvPr>
        </p:nvSpPr>
        <p:spPr>
          <a:xfrm>
            <a:off x="707574" y="2536941"/>
            <a:ext cx="3678161" cy="389768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10" name="Title"/>
          <p:cNvSpPr>
            <a:spLocks noGrp="1"/>
          </p:cNvSpPr>
          <p:nvPr>
            <p:ph type="title" hasCustomPrompt="1"/>
          </p:nvPr>
        </p:nvSpPr>
        <p:spPr>
          <a:xfrm>
            <a:off x="707574" y="546652"/>
            <a:ext cx="3678160" cy="1273681"/>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42510993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0" y="0"/>
            <a:ext cx="4852663" cy="685799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dirty="0"/>
          </a:p>
        </p:txBody>
      </p:sp>
      <p:sp>
        <p:nvSpPr>
          <p:cNvPr id="5" name="Text 1"/>
          <p:cNvSpPr>
            <a:spLocks noGrp="1"/>
          </p:cNvSpPr>
          <p:nvPr>
            <p:ph type="body" sz="half" idx="2" hasCustomPrompt="1"/>
          </p:nvPr>
        </p:nvSpPr>
        <p:spPr>
          <a:xfrm>
            <a:off x="5550522" y="1941916"/>
            <a:ext cx="5803277" cy="4226871"/>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10" name="Title"/>
          <p:cNvSpPr>
            <a:spLocks noGrp="1"/>
          </p:cNvSpPr>
          <p:nvPr>
            <p:ph type="title" hasCustomPrompt="1"/>
          </p:nvPr>
        </p:nvSpPr>
        <p:spPr>
          <a:xfrm>
            <a:off x="5550522" y="120644"/>
            <a:ext cx="5803277" cy="1136791"/>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81110984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0/50 Picture Top">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0" y="0"/>
            <a:ext cx="12192000" cy="3420533"/>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dirty="0"/>
          </a:p>
        </p:txBody>
      </p:sp>
      <p:sp>
        <p:nvSpPr>
          <p:cNvPr id="5" name="Text 1"/>
          <p:cNvSpPr>
            <a:spLocks noGrp="1"/>
          </p:cNvSpPr>
          <p:nvPr>
            <p:ph type="body" sz="half" idx="2" hasCustomPrompt="1"/>
          </p:nvPr>
        </p:nvSpPr>
        <p:spPr>
          <a:xfrm>
            <a:off x="817312" y="5066115"/>
            <a:ext cx="10557375" cy="121185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8" name="Title"/>
          <p:cNvSpPr>
            <a:spLocks noGrp="1"/>
          </p:cNvSpPr>
          <p:nvPr>
            <p:ph type="title" hasCustomPrompt="1"/>
          </p:nvPr>
        </p:nvSpPr>
        <p:spPr>
          <a:xfrm>
            <a:off x="817312" y="3644240"/>
            <a:ext cx="10557375" cy="724035"/>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3918600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50/50 Picture Left">
    <p:spTree>
      <p:nvGrpSpPr>
        <p:cNvPr id="1" name=""/>
        <p:cNvGrpSpPr/>
        <p:nvPr/>
      </p:nvGrpSpPr>
      <p:grpSpPr>
        <a:xfrm>
          <a:off x="0" y="0"/>
          <a:ext cx="0" cy="0"/>
          <a:chOff x="0" y="0"/>
          <a:chExt cx="0" cy="0"/>
        </a:xfrm>
      </p:grpSpPr>
      <p:sp>
        <p:nvSpPr>
          <p:cNvPr id="3" name="Picture 1"/>
          <p:cNvSpPr>
            <a:spLocks noGrp="1"/>
          </p:cNvSpPr>
          <p:nvPr>
            <p:ph type="pic" idx="1" hasCustomPrompt="1"/>
          </p:nvPr>
        </p:nvSpPr>
        <p:spPr>
          <a:xfrm>
            <a:off x="-1" y="0"/>
            <a:ext cx="6096001" cy="6857999"/>
          </a:xfrm>
        </p:spPr>
        <p:txBody>
          <a:bodyPr>
            <a:normAutofit/>
          </a:bodyPr>
          <a:lstStyle>
            <a:lvl1pPr marL="0" indent="0">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dirty="0"/>
          </a:p>
        </p:txBody>
      </p:sp>
      <p:sp>
        <p:nvSpPr>
          <p:cNvPr id="4" name="Text 1"/>
          <p:cNvSpPr>
            <a:spLocks noGrp="1"/>
          </p:cNvSpPr>
          <p:nvPr>
            <p:ph type="body" sz="half" idx="2" hasCustomPrompt="1"/>
          </p:nvPr>
        </p:nvSpPr>
        <p:spPr>
          <a:xfrm>
            <a:off x="6713394" y="1941917"/>
            <a:ext cx="4839070" cy="394279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endParaRPr lang="ru-RU" dirty="0"/>
          </a:p>
        </p:txBody>
      </p:sp>
      <p:sp>
        <p:nvSpPr>
          <p:cNvPr id="10" name="Title"/>
          <p:cNvSpPr>
            <a:spLocks noGrp="1"/>
          </p:cNvSpPr>
          <p:nvPr>
            <p:ph type="title" hasCustomPrompt="1"/>
          </p:nvPr>
        </p:nvSpPr>
        <p:spPr>
          <a:xfrm>
            <a:off x="6694960" y="120644"/>
            <a:ext cx="4857503" cy="1136791"/>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7961201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endParaRPr lang="ru-RU" dirty="0"/>
          </a:p>
        </p:txBody>
      </p:sp>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endParaRPr lang="ru-RU" dirty="0"/>
          </a:p>
        </p:txBody>
      </p:sp>
    </p:spTree>
    <p:custDataLst>
      <p:tags r:id="rId30"/>
    </p:custDataLst>
    <p:extLst>
      <p:ext uri="{BB962C8B-B14F-4D97-AF65-F5344CB8AC3E}">
        <p14:creationId xmlns:p14="http://schemas.microsoft.com/office/powerpoint/2010/main" val="2251385149"/>
      </p:ext>
    </p:extLst>
  </p:cSld>
  <p:clrMap bg1="lt1" tx1="dk1" bg2="lt2" tx2="dk2" accent1="accent1" accent2="accent2" accent3="accent3" accent4="accent4" accent5="accent5" accent6="accent6" hlink="hlink" folHlink="folHlink"/>
  <p:sldLayoutIdLst>
    <p:sldLayoutId id="2147483664"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300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9900802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3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hyperlink" Target="https://www.publicdomainpictures.net/en/view-image.php?image=174460&amp;picture=cranberry-heart"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Grp="1" noChangeAspect="1"/>
          </p:cNvPicPr>
          <p:nvPr>
            <p:ph type="pic" sz="quarter" idx="13"/>
          </p:nvPr>
        </p:nvPicPr>
        <p:blipFill>
          <a:blip r:embed="rId6"/>
          <a:srcRect/>
          <a:stretch/>
        </p:blipFill>
        <p:spPr>
          <a:xfrm>
            <a:off x="0" y="381001"/>
            <a:ext cx="12192000" cy="6095998"/>
          </a:xfrm>
          <a:prstGeom prst="rect">
            <a:avLst/>
          </a:prstGeom>
        </p:spPr>
      </p:pic>
      <p:sp>
        <p:nvSpPr>
          <p:cNvPr id="11" name="Rectangle 1"/>
          <p:cNvSpPr/>
          <p:nvPr/>
        </p:nvSpPr>
        <p:spPr>
          <a:xfrm>
            <a:off x="1" y="3482656"/>
            <a:ext cx="12191999" cy="2727960"/>
          </a:xfrm>
          <a:prstGeom prst="rect">
            <a:avLst/>
          </a:prstGeom>
          <a:solidFill>
            <a:srgbClr val="1B1A23">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a:lnSpc>
                <a:spcPct val="100000"/>
              </a:lnSpc>
              <a:spcBef>
                <a:spcPts val="1200"/>
              </a:spcBef>
            </a:pPr>
            <a:endParaRPr lang="en-US" sz="4800" dirty="0">
              <a:solidFill>
                <a:schemeClr val="bg1"/>
              </a:solidFill>
              <a:latin typeface="Segoe UI" panose="020B0502040204020203" pitchFamily="34" charset="0"/>
              <a:cs typeface="Segoe UI" panose="020B0502040204020203" pitchFamily="34" charset="0"/>
            </a:endParaRPr>
          </a:p>
        </p:txBody>
      </p:sp>
      <p:sp>
        <p:nvSpPr>
          <p:cNvPr id="8" name="Subtitle 1"/>
          <p:cNvSpPr>
            <a:spLocks noGrp="1"/>
          </p:cNvSpPr>
          <p:nvPr>
            <p:ph type="subTitle" idx="1"/>
          </p:nvPr>
        </p:nvSpPr>
        <p:spPr>
          <a:xfrm>
            <a:off x="899160" y="5295899"/>
            <a:ext cx="10789919" cy="914717"/>
          </a:xfrm>
        </p:spPr>
        <p:txBody>
          <a:bodyPr>
            <a:noAutofit/>
          </a:bodyPr>
          <a:lstStyle/>
          <a:p>
            <a:r>
              <a:rPr lang="en-US" sz="2400" dirty="0"/>
              <a:t>Learn what decades of evidence-based research has revealed about wellbeing</a:t>
            </a:r>
            <a:endParaRPr lang="ru-RU" sz="2400" dirty="0"/>
          </a:p>
        </p:txBody>
      </p:sp>
      <p:sp>
        <p:nvSpPr>
          <p:cNvPr id="5" name="Title"/>
          <p:cNvSpPr>
            <a:spLocks noGrp="1"/>
          </p:cNvSpPr>
          <p:nvPr>
            <p:ph type="ctrTitle"/>
          </p:nvPr>
        </p:nvSpPr>
        <p:spPr>
          <a:xfrm>
            <a:off x="899160" y="2235200"/>
            <a:ext cx="9144000" cy="2387600"/>
          </a:xfrm>
        </p:spPr>
        <p:txBody>
          <a:bodyPr>
            <a:noAutofit/>
          </a:bodyPr>
          <a:lstStyle/>
          <a:p>
            <a:pPr algn="l">
              <a:lnSpc>
                <a:spcPct val="100000"/>
              </a:lnSpc>
            </a:pPr>
            <a:r>
              <a:rPr lang="en-US" dirty="0">
                <a:solidFill>
                  <a:prstClr val="white"/>
                </a:solidFill>
              </a:rPr>
              <a:t>Introduction to Wellbeing</a:t>
            </a:r>
            <a:endParaRPr lang="ru-RU" dirty="0">
              <a:solidFill>
                <a:prstClr val="white"/>
              </a:solidFill>
              <a:ea typeface="Open Sans" panose="020B0606030504020204" pitchFamily="34" charset="0"/>
              <a:cs typeface="Open Sans" panose="020B0606030504020204" pitchFamily="34" charset="0"/>
            </a:endParaRPr>
          </a:p>
        </p:txBody>
      </p:sp>
      <p:sp>
        <p:nvSpPr>
          <p:cNvPr id="13" name="Rectangle 2"/>
          <p:cNvSpPr/>
          <p:nvPr/>
        </p:nvSpPr>
        <p:spPr>
          <a:xfrm>
            <a:off x="1005841" y="4846636"/>
            <a:ext cx="1645919"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Invest-in-Yourself-CSM011801">
            <a:hlinkClick r:id="" action="ppaction://media"/>
            <a:extLst>
              <a:ext uri="{FF2B5EF4-FFF2-40B4-BE49-F238E27FC236}">
                <a16:creationId xmlns:a16="http://schemas.microsoft.com/office/drawing/2014/main" id="{065FD174-63FA-16E1-C029-27C2D67617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32892154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4"/>
          <p:cNvSpPr>
            <a:spLocks noGrp="1"/>
          </p:cNvSpPr>
          <p:nvPr>
            <p:ph type="body" sz="quarter" idx="21"/>
          </p:nvPr>
        </p:nvSpPr>
        <p:spPr>
          <a:xfrm>
            <a:off x="1093914" y="4763047"/>
            <a:ext cx="6112844" cy="648000"/>
          </a:xfrm>
        </p:spPr>
        <p:txBody>
          <a:bodyPr>
            <a:noAutofit/>
          </a:bodyPr>
          <a:lstStyle/>
          <a:p>
            <a:r>
              <a:rPr lang="en-US" sz="2000" dirty="0">
                <a:latin typeface="+mj-lt"/>
              </a:rPr>
              <a:t>Learners will have a solid foundation to start and/or enhance their wellbeing journey as they move through this program.</a:t>
            </a:r>
            <a:endParaRPr lang="ru-RU" sz="2000" dirty="0">
              <a:latin typeface="+mj-lt"/>
            </a:endParaRPr>
          </a:p>
          <a:p>
            <a:endParaRPr lang="ru-RU" sz="2000" dirty="0">
              <a:latin typeface="+mj-lt"/>
            </a:endParaRPr>
          </a:p>
        </p:txBody>
      </p:sp>
      <p:sp>
        <p:nvSpPr>
          <p:cNvPr id="23" name="Text 5"/>
          <p:cNvSpPr>
            <a:spLocks noGrp="1"/>
          </p:cNvSpPr>
          <p:nvPr>
            <p:ph type="body" sz="quarter" idx="20"/>
          </p:nvPr>
        </p:nvSpPr>
        <p:spPr>
          <a:xfrm>
            <a:off x="1093914" y="3429000"/>
            <a:ext cx="6112844" cy="648000"/>
          </a:xfrm>
        </p:spPr>
        <p:txBody>
          <a:bodyPr>
            <a:noAutofit/>
          </a:bodyPr>
          <a:lstStyle/>
          <a:p>
            <a:r>
              <a:rPr lang="en-US" sz="2000" dirty="0">
                <a:latin typeface="+mj-lt"/>
              </a:rPr>
              <a:t>Participants will have a baseline understanding of key definitions related to health, illness, wellness and wellbeing.</a:t>
            </a:r>
            <a:endParaRPr lang="ru-RU" sz="2000" dirty="0">
              <a:latin typeface="+mj-lt"/>
            </a:endParaRPr>
          </a:p>
        </p:txBody>
      </p:sp>
      <p:sp>
        <p:nvSpPr>
          <p:cNvPr id="19" name="Text 6"/>
          <p:cNvSpPr>
            <a:spLocks noGrp="1"/>
          </p:cNvSpPr>
          <p:nvPr>
            <p:ph type="body" sz="quarter" idx="11"/>
          </p:nvPr>
        </p:nvSpPr>
        <p:spPr>
          <a:xfrm>
            <a:off x="1094779" y="2094953"/>
            <a:ext cx="6229385" cy="648000"/>
          </a:xfrm>
        </p:spPr>
        <p:txBody>
          <a:bodyPr>
            <a:noAutofit/>
          </a:bodyPr>
          <a:lstStyle/>
          <a:p>
            <a:r>
              <a:rPr lang="en-US" sz="2000" dirty="0">
                <a:latin typeface="+mj-lt"/>
              </a:rPr>
              <a:t>After taking this course participants will understand the research that supports the Mindful Active Purposeful Living Wellbeing Program.</a:t>
            </a:r>
            <a:endParaRPr lang="ru-RU" sz="2000" dirty="0">
              <a:latin typeface="+mj-lt"/>
            </a:endParaRPr>
          </a:p>
        </p:txBody>
      </p:sp>
      <p:sp>
        <p:nvSpPr>
          <p:cNvPr id="30" name="Text 4"/>
          <p:cNvSpPr txBox="1"/>
          <p:nvPr/>
        </p:nvSpPr>
        <p:spPr>
          <a:xfrm>
            <a:off x="384050" y="4643146"/>
            <a:ext cx="771365" cy="707886"/>
          </a:xfrm>
          <a:prstGeom prst="rect">
            <a:avLst/>
          </a:prstGeom>
          <a:noFill/>
        </p:spPr>
        <p:txBody>
          <a:bodyPr wrap="none" rtlCol="0">
            <a:spAutoFit/>
          </a:bodyPr>
          <a:lstStyle/>
          <a:p>
            <a:r>
              <a:rPr lang="ru-RU" sz="4000" dirty="0">
                <a:solidFill>
                  <a:srgbClr val="0070C0"/>
                </a:solidFill>
                <a:latin typeface="+mj-lt"/>
              </a:rPr>
              <a:t>0</a:t>
            </a:r>
            <a:r>
              <a:rPr lang="en-US" sz="4000" dirty="0">
                <a:solidFill>
                  <a:srgbClr val="0070C0"/>
                </a:solidFill>
                <a:latin typeface="+mj-lt"/>
              </a:rPr>
              <a:t>3</a:t>
            </a:r>
            <a:endParaRPr lang="ru-RU" sz="4000" dirty="0">
              <a:solidFill>
                <a:srgbClr val="0070C0"/>
              </a:solidFill>
              <a:latin typeface="+mj-lt"/>
            </a:endParaRPr>
          </a:p>
        </p:txBody>
      </p:sp>
      <p:sp>
        <p:nvSpPr>
          <p:cNvPr id="21" name="Text 5"/>
          <p:cNvSpPr txBox="1"/>
          <p:nvPr/>
        </p:nvSpPr>
        <p:spPr>
          <a:xfrm>
            <a:off x="384050" y="3300404"/>
            <a:ext cx="771365" cy="707886"/>
          </a:xfrm>
          <a:prstGeom prst="rect">
            <a:avLst/>
          </a:prstGeom>
          <a:noFill/>
        </p:spPr>
        <p:txBody>
          <a:bodyPr wrap="none" rtlCol="0">
            <a:spAutoFit/>
          </a:bodyPr>
          <a:lstStyle/>
          <a:p>
            <a:r>
              <a:rPr lang="ru-RU" sz="4000" dirty="0">
                <a:solidFill>
                  <a:srgbClr val="0070C0"/>
                </a:solidFill>
                <a:latin typeface="+mj-lt"/>
              </a:rPr>
              <a:t>0</a:t>
            </a:r>
            <a:r>
              <a:rPr lang="en-US" sz="4000" dirty="0">
                <a:solidFill>
                  <a:srgbClr val="0070C0"/>
                </a:solidFill>
                <a:latin typeface="+mj-lt"/>
              </a:rPr>
              <a:t>2</a:t>
            </a:r>
            <a:endParaRPr lang="ru-RU" sz="4000" dirty="0">
              <a:solidFill>
                <a:srgbClr val="0070C0"/>
              </a:solidFill>
              <a:latin typeface="+mj-lt"/>
            </a:endParaRPr>
          </a:p>
        </p:txBody>
      </p:sp>
      <p:sp>
        <p:nvSpPr>
          <p:cNvPr id="2" name="Text 6"/>
          <p:cNvSpPr txBox="1"/>
          <p:nvPr/>
        </p:nvSpPr>
        <p:spPr>
          <a:xfrm>
            <a:off x="384050" y="1984530"/>
            <a:ext cx="771365" cy="707886"/>
          </a:xfrm>
          <a:prstGeom prst="rect">
            <a:avLst/>
          </a:prstGeom>
          <a:noFill/>
        </p:spPr>
        <p:txBody>
          <a:bodyPr wrap="none" rtlCol="0">
            <a:spAutoFit/>
          </a:bodyPr>
          <a:lstStyle/>
          <a:p>
            <a:r>
              <a:rPr lang="ru-RU" sz="4000" dirty="0">
                <a:solidFill>
                  <a:srgbClr val="0070C0"/>
                </a:solidFill>
                <a:latin typeface="+mj-lt"/>
              </a:rPr>
              <a:t>01</a:t>
            </a:r>
          </a:p>
        </p:txBody>
      </p:sp>
      <p:sp>
        <p:nvSpPr>
          <p:cNvPr id="20" name="Rectangle 1"/>
          <p:cNvSpPr/>
          <p:nvPr/>
        </p:nvSpPr>
        <p:spPr>
          <a:xfrm>
            <a:off x="494113" y="1488968"/>
            <a:ext cx="551237" cy="36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accent1">
                  <a:lumMod val="60000"/>
                  <a:lumOff val="40000"/>
                </a:schemeClr>
              </a:solidFill>
            </a:endParaRPr>
          </a:p>
        </p:txBody>
      </p:sp>
      <p:sp>
        <p:nvSpPr>
          <p:cNvPr id="3" name="Title"/>
          <p:cNvSpPr>
            <a:spLocks noGrp="1"/>
          </p:cNvSpPr>
          <p:nvPr>
            <p:ph type="title"/>
          </p:nvPr>
        </p:nvSpPr>
        <p:spPr>
          <a:xfrm>
            <a:off x="384050" y="62440"/>
            <a:ext cx="10557375" cy="1136791"/>
          </a:xfrm>
        </p:spPr>
        <p:txBody>
          <a:bodyPr/>
          <a:lstStyle/>
          <a:p>
            <a:r>
              <a:rPr lang="en-US" dirty="0">
                <a:ea typeface="Cambria" panose="02040503050406030204" pitchFamily="18" charset="0"/>
              </a:rPr>
              <a:t>Course Objectives</a:t>
            </a:r>
            <a:endParaRPr lang="ru-RU" dirty="0">
              <a:ea typeface="Cambria" panose="02040503050406030204" pitchFamily="18" charset="0"/>
            </a:endParaRPr>
          </a:p>
        </p:txBody>
      </p:sp>
      <p:pic>
        <p:nvPicPr>
          <p:cNvPr id="10" name="Рисунок 6">
            <a:extLst>
              <a:ext uri="{FF2B5EF4-FFF2-40B4-BE49-F238E27FC236}">
                <a16:creationId xmlns:a16="http://schemas.microsoft.com/office/drawing/2014/main" id="{8E45CB07-4CE3-2B85-63CB-79FE77960643}"/>
              </a:ext>
            </a:extLst>
          </p:cNvPr>
          <p:cNvPicPr>
            <a:picLocks noChangeAspect="1"/>
          </p:cNvPicPr>
          <p:nvPr/>
        </p:nvPicPr>
        <p:blipFill>
          <a:blip r:embed="rId4"/>
          <a:srcRect l="22487" r="22487"/>
          <a:stretch/>
        </p:blipFill>
        <p:spPr>
          <a:xfrm>
            <a:off x="7900416" y="-2792"/>
            <a:ext cx="4291584" cy="6860792"/>
          </a:xfrm>
          <a:prstGeom prst="rect">
            <a:avLst/>
          </a:prstGeom>
        </p:spPr>
      </p:pic>
    </p:spTree>
    <p:custDataLst>
      <p:tags r:id="rId1"/>
    </p:custDataLst>
    <p:extLst>
      <p:ext uri="{BB962C8B-B14F-4D97-AF65-F5344CB8AC3E}">
        <p14:creationId xmlns:p14="http://schemas.microsoft.com/office/powerpoint/2010/main" val="12088111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a:spLocks noGrp="1"/>
          </p:cNvSpPr>
          <p:nvPr>
            <p:ph type="body" sz="quarter" idx="19"/>
          </p:nvPr>
        </p:nvSpPr>
        <p:spPr>
          <a:xfrm>
            <a:off x="417869" y="1521958"/>
            <a:ext cx="10557375" cy="669565"/>
          </a:xfrm>
        </p:spPr>
        <p:txBody>
          <a:bodyPr>
            <a:noAutofit/>
          </a:bodyPr>
          <a:lstStyle/>
          <a:p>
            <a:r>
              <a:rPr lang="en-US" sz="1600" dirty="0">
                <a:cs typeface="Segoe UI Semibold" panose="020B0702040204020203" pitchFamily="34" charset="0"/>
              </a:rPr>
              <a:t>Health</a:t>
            </a:r>
            <a:r>
              <a:rPr lang="en-US" dirty="0">
                <a:cs typeface="Segoe UI Semibold" panose="020B0702040204020203" pitchFamily="34" charset="0"/>
              </a:rPr>
              <a:t>, Wellness and Wellbeing are words that are used interchangeably. Below are the working definitions utilized throughout this program. It is also key to know the difference in mental and physical health and illness.</a:t>
            </a:r>
            <a:endParaRPr lang="ru-RU" sz="1600" dirty="0">
              <a:cs typeface="Segoe UI Semibold" panose="020B0702040204020203" pitchFamily="34" charset="0"/>
            </a:endParaRPr>
          </a:p>
        </p:txBody>
      </p:sp>
      <p:sp>
        <p:nvSpPr>
          <p:cNvPr id="14" name="Title"/>
          <p:cNvSpPr>
            <a:spLocks noGrp="1"/>
          </p:cNvSpPr>
          <p:nvPr>
            <p:ph type="title"/>
          </p:nvPr>
        </p:nvSpPr>
        <p:spPr>
          <a:xfrm>
            <a:off x="417870" y="-149608"/>
            <a:ext cx="10557375" cy="1136791"/>
          </a:xfrm>
        </p:spPr>
        <p:txBody>
          <a:bodyPr anchor="b">
            <a:normAutofit/>
          </a:bodyPr>
          <a:lstStyle/>
          <a:p>
            <a:r>
              <a:rPr lang="en-US" dirty="0"/>
              <a:t>Foundational Definitions For The Program</a:t>
            </a:r>
            <a:endParaRPr lang="ru-RU" dirty="0"/>
          </a:p>
        </p:txBody>
      </p:sp>
      <p:sp>
        <p:nvSpPr>
          <p:cNvPr id="7" name="Rectangle 1"/>
          <p:cNvSpPr/>
          <p:nvPr/>
        </p:nvSpPr>
        <p:spPr>
          <a:xfrm>
            <a:off x="578205" y="1213416"/>
            <a:ext cx="551237" cy="36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accent1">
                  <a:lumMod val="60000"/>
                  <a:lumOff val="40000"/>
                </a:schemeClr>
              </a:solidFill>
            </a:endParaRPr>
          </a:p>
        </p:txBody>
      </p:sp>
      <p:graphicFrame>
        <p:nvGraphicFramePr>
          <p:cNvPr id="8" name="Table 1"/>
          <p:cNvGraphicFramePr>
            <a:graphicFrameLocks/>
          </p:cNvGraphicFramePr>
          <p:nvPr>
            <p:extLst>
              <p:ext uri="{D42A27DB-BD31-4B8C-83A1-F6EECF244321}">
                <p14:modId xmlns:p14="http://schemas.microsoft.com/office/powerpoint/2010/main" val="3407632065"/>
              </p:ext>
            </p:extLst>
          </p:nvPr>
        </p:nvGraphicFramePr>
        <p:xfrm>
          <a:off x="417869" y="2726298"/>
          <a:ext cx="11314484" cy="3690267"/>
        </p:xfrm>
        <a:graphic>
          <a:graphicData uri="http://schemas.openxmlformats.org/drawingml/2006/table">
            <a:tbl>
              <a:tblPr firstRow="1" bandRow="1">
                <a:tableStyleId>{5C22544A-7EE6-4342-B048-85BDC9FD1C3A}</a:tableStyleId>
              </a:tblPr>
              <a:tblGrid>
                <a:gridCol w="2913696">
                  <a:extLst>
                    <a:ext uri="{9D8B030D-6E8A-4147-A177-3AD203B41FA5}">
                      <a16:colId xmlns:a16="http://schemas.microsoft.com/office/drawing/2014/main" val="20000"/>
                    </a:ext>
                  </a:extLst>
                </a:gridCol>
                <a:gridCol w="8400788">
                  <a:extLst>
                    <a:ext uri="{9D8B030D-6E8A-4147-A177-3AD203B41FA5}">
                      <a16:colId xmlns:a16="http://schemas.microsoft.com/office/drawing/2014/main" val="20001"/>
                    </a:ext>
                  </a:extLst>
                </a:gridCol>
              </a:tblGrid>
              <a:tr h="646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70C0"/>
                          </a:solidFill>
                          <a:latin typeface="+mn-lt"/>
                          <a:cs typeface="Segoe UI Semibold" panose="020B0702040204020203" pitchFamily="34" charset="0"/>
                        </a:rPr>
                        <a:t>Health</a:t>
                      </a:r>
                      <a:endParaRPr lang="ru-RU" sz="1600" b="1" dirty="0">
                        <a:solidFill>
                          <a:srgbClr val="0070C0"/>
                        </a:solidFill>
                        <a:latin typeface="+mn-lt"/>
                        <a:cs typeface="Segoe UI Semibold" panose="020B0702040204020203" pitchFamily="34" charset="0"/>
                      </a:endParaRPr>
                    </a:p>
                    <a:p>
                      <a:endParaRPr lang="ru-RU" sz="1600" b="1" dirty="0">
                        <a:ln>
                          <a:noFill/>
                        </a:ln>
                        <a:solidFill>
                          <a:srgbClr val="0070C0"/>
                        </a:solidFill>
                        <a:latin typeface="+mn-lt"/>
                        <a:cs typeface="Segoe UI Semibold" panose="020B07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500" b="0" dirty="0">
                          <a:ln>
                            <a:noFill/>
                          </a:ln>
                          <a:solidFill>
                            <a:schemeClr val="tx1">
                              <a:lumMod val="65000"/>
                              <a:lumOff val="35000"/>
                            </a:schemeClr>
                          </a:solidFill>
                          <a:latin typeface="+mn-lt"/>
                          <a:cs typeface="Segoe UI" panose="020B0502040204020203" pitchFamily="34" charset="0"/>
                        </a:rPr>
                        <a:t>Traditionally physical and mental disease prevention.</a:t>
                      </a:r>
                      <a:endParaRPr lang="ru-RU" sz="1500" b="0" dirty="0">
                        <a:ln>
                          <a:noFill/>
                        </a:ln>
                        <a:solidFill>
                          <a:schemeClr val="tx1">
                            <a:lumMod val="65000"/>
                            <a:lumOff val="35000"/>
                          </a:schemeClr>
                        </a:solidFill>
                        <a:latin typeface="+mn-lt"/>
                        <a:cs typeface="Segoe UI" panose="020B05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54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70C0"/>
                          </a:solidFill>
                          <a:latin typeface="+mn-lt"/>
                          <a:cs typeface="Segoe UI Semibold" panose="020B0702040204020203" pitchFamily="34" charset="0"/>
                        </a:rPr>
                        <a:t>Wellness</a:t>
                      </a:r>
                      <a:endParaRPr lang="ru-RU" sz="1600" b="1" dirty="0">
                        <a:solidFill>
                          <a:srgbClr val="0070C0"/>
                        </a:solidFill>
                        <a:latin typeface="+mn-lt"/>
                        <a:cs typeface="Segoe UI Semibold" panose="020B0702040204020203" pitchFamily="34" charset="0"/>
                      </a:endParaRPr>
                    </a:p>
                    <a:p>
                      <a:endParaRPr lang="ru-RU" sz="1600" b="1" dirty="0">
                        <a:ln>
                          <a:noFill/>
                        </a:ln>
                        <a:solidFill>
                          <a:srgbClr val="0070C0"/>
                        </a:solidFill>
                        <a:latin typeface="+mn-lt"/>
                        <a:cs typeface="Segoe UI Semibold" panose="020B07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500" dirty="0">
                          <a:solidFill>
                            <a:schemeClr val="tx1">
                              <a:lumMod val="65000"/>
                              <a:lumOff val="35000"/>
                            </a:schemeClr>
                          </a:solidFill>
                          <a:latin typeface="+mn-lt"/>
                          <a:cs typeface="Segoe UI" panose="020B0502040204020203" pitchFamily="34" charset="0"/>
                        </a:rPr>
                        <a:t>Traditionally proactive focus on a lifestyle with activates and behaviors that create optimal physical and mental health.</a:t>
                      </a:r>
                      <a:endParaRPr lang="ru-RU" sz="1500" b="0" dirty="0">
                        <a:solidFill>
                          <a:schemeClr val="tx1">
                            <a:lumMod val="65000"/>
                            <a:lumOff val="35000"/>
                          </a:schemeClr>
                        </a:solidFill>
                        <a:latin typeface="+mn-lt"/>
                        <a:cs typeface="Segoe UI" panose="020B05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73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70C0"/>
                          </a:solidFill>
                          <a:latin typeface="+mn-lt"/>
                          <a:cs typeface="Segoe UI Semibold" panose="020B0702040204020203" pitchFamily="34" charset="0"/>
                        </a:rPr>
                        <a:t>Wellbeing</a:t>
                      </a:r>
                      <a:endParaRPr lang="ru-RU" sz="1600" b="1" dirty="0">
                        <a:solidFill>
                          <a:srgbClr val="0070C0"/>
                        </a:solidFill>
                        <a:latin typeface="+mn-lt"/>
                        <a:cs typeface="Segoe UI Semibold" panose="020B0702040204020203" pitchFamily="34" charset="0"/>
                      </a:endParaRPr>
                    </a:p>
                    <a:p>
                      <a:endParaRPr lang="ru-RU" sz="1600" b="1" dirty="0">
                        <a:ln>
                          <a:noFill/>
                        </a:ln>
                        <a:solidFill>
                          <a:srgbClr val="0070C0"/>
                        </a:solidFill>
                        <a:latin typeface="+mn-lt"/>
                        <a:cs typeface="Segoe UI Semibold" panose="020B07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500" dirty="0">
                          <a:solidFill>
                            <a:schemeClr val="tx1">
                              <a:lumMod val="65000"/>
                              <a:lumOff val="35000"/>
                            </a:schemeClr>
                          </a:solidFill>
                          <a:latin typeface="+mn-lt"/>
                          <a:cs typeface="Segoe UI" panose="020B0502040204020203" pitchFamily="34" charset="0"/>
                        </a:rPr>
                        <a:t>A life well lived with a comprehensive focus on numerous components of wellness that create peace and happiness if life.</a:t>
                      </a:r>
                      <a:endParaRPr lang="ru-RU" sz="1500" dirty="0">
                        <a:ln>
                          <a:noFill/>
                        </a:ln>
                        <a:solidFill>
                          <a:schemeClr val="tx1">
                            <a:lumMod val="65000"/>
                            <a:lumOff val="35000"/>
                          </a:schemeClr>
                        </a:solidFill>
                        <a:latin typeface="+mn-lt"/>
                        <a:cs typeface="Segoe UI" panose="020B05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4172">
                <a:tc>
                  <a:txBody>
                    <a:bodyPr/>
                    <a:lstStyle/>
                    <a:p>
                      <a:r>
                        <a:rPr lang="en-US" sz="1600" b="1" dirty="0">
                          <a:ln>
                            <a:noFill/>
                          </a:ln>
                          <a:solidFill>
                            <a:srgbClr val="0070C0"/>
                          </a:solidFill>
                          <a:latin typeface="+mn-lt"/>
                          <a:cs typeface="Segoe UI Semibold" panose="020B0702040204020203" pitchFamily="34" charset="0"/>
                        </a:rPr>
                        <a:t>Mental/Physical Illness</a:t>
                      </a:r>
                    </a:p>
                    <a:p>
                      <a:endParaRPr lang="ru-RU" sz="1600" b="1" dirty="0">
                        <a:ln>
                          <a:noFill/>
                        </a:ln>
                        <a:solidFill>
                          <a:srgbClr val="0070C0"/>
                        </a:solidFill>
                        <a:latin typeface="+mn-lt"/>
                        <a:cs typeface="Segoe UI Semibold" panose="020B07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500" dirty="0">
                          <a:ln>
                            <a:noFill/>
                          </a:ln>
                          <a:solidFill>
                            <a:schemeClr val="tx1">
                              <a:lumMod val="65000"/>
                              <a:lumOff val="35000"/>
                            </a:schemeClr>
                          </a:solidFill>
                          <a:latin typeface="+mn-lt"/>
                          <a:cs typeface="Segoe UI" panose="020B0502040204020203" pitchFamily="34" charset="0"/>
                        </a:rPr>
                        <a:t>Being diagnosed with a mental or physical disease or disorder by traditional medical definitions and standards. Examples, bi-polar disorder and hearth disease. </a:t>
                      </a:r>
                      <a:endParaRPr lang="ru-RU" sz="1500" dirty="0">
                        <a:ln>
                          <a:noFill/>
                        </a:ln>
                        <a:solidFill>
                          <a:schemeClr val="tx1">
                            <a:lumMod val="65000"/>
                            <a:lumOff val="35000"/>
                          </a:schemeClr>
                        </a:solidFill>
                        <a:latin typeface="+mn-lt"/>
                        <a:cs typeface="Segoe UI" panose="020B05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4892279"/>
                  </a:ext>
                </a:extLst>
              </a:tr>
              <a:tr h="9618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70C0"/>
                          </a:solidFill>
                          <a:latin typeface="+mn-lt"/>
                          <a:cs typeface="Segoe UI Semibold" panose="020B0702040204020203" pitchFamily="34" charset="0"/>
                        </a:rPr>
                        <a:t>Mental/Physical Health</a:t>
                      </a:r>
                      <a:endParaRPr lang="ru-RU" sz="1600" b="1" dirty="0">
                        <a:solidFill>
                          <a:srgbClr val="0070C0"/>
                        </a:solidFill>
                        <a:latin typeface="+mn-lt"/>
                        <a:cs typeface="Segoe UI Semibold" panose="020B07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500" dirty="0">
                          <a:solidFill>
                            <a:schemeClr val="tx1">
                              <a:lumMod val="65000"/>
                              <a:lumOff val="35000"/>
                            </a:schemeClr>
                          </a:solidFill>
                          <a:latin typeface="+mn-lt"/>
                          <a:cs typeface="Segoe UI" panose="020B0502040204020203" pitchFamily="34" charset="0"/>
                        </a:rPr>
                        <a:t>Physically and mentally, you can be unhealthy at any given time without having a diagnosed condition. Research actually shows you there are more daily instances of mental unhealthiness than physical.</a:t>
                      </a:r>
                      <a:endParaRPr lang="ru-RU" sz="1500" dirty="0">
                        <a:solidFill>
                          <a:schemeClr val="tx1">
                            <a:lumMod val="65000"/>
                            <a:lumOff val="35000"/>
                          </a:schemeClr>
                        </a:solidFill>
                        <a:latin typeface="+mn-lt"/>
                        <a:cs typeface="Segoe UI" panose="020B0502040204020203" pitchFamily="34" charset="0"/>
                      </a:endParaRPr>
                    </a:p>
                  </a:txBody>
                  <a:tcPr marL="81638" marR="81638"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3276076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184F28A7-41AE-7243-A176-D838BC655BDA}"/>
              </a:ext>
            </a:extLst>
          </p:cNvPr>
          <p:cNvGrpSpPr/>
          <p:nvPr/>
        </p:nvGrpSpPr>
        <p:grpSpPr>
          <a:xfrm>
            <a:off x="6111517" y="0"/>
            <a:ext cx="5403363" cy="6880524"/>
            <a:chOff x="12663447" y="-30957"/>
            <a:chExt cx="18967398" cy="13761047"/>
          </a:xfrm>
        </p:grpSpPr>
        <p:sp>
          <p:nvSpPr>
            <p:cNvPr id="44" name="Shape">
              <a:extLst>
                <a:ext uri="{FF2B5EF4-FFF2-40B4-BE49-F238E27FC236}">
                  <a16:creationId xmlns:a16="http://schemas.microsoft.com/office/drawing/2014/main" id="{0B995196-CBCA-B748-B7F6-9123EFFBB823}"/>
                </a:ext>
              </a:extLst>
            </p:cNvPr>
            <p:cNvSpPr/>
            <p:nvPr/>
          </p:nvSpPr>
          <p:spPr>
            <a:xfrm>
              <a:off x="12663447" y="-30957"/>
              <a:ext cx="5590422" cy="13744179"/>
            </a:xfrm>
            <a:custGeom>
              <a:avLst/>
              <a:gdLst/>
              <a:ahLst/>
              <a:cxnLst>
                <a:cxn ang="0">
                  <a:pos x="wd2" y="hd2"/>
                </a:cxn>
                <a:cxn ang="5400000">
                  <a:pos x="wd2" y="hd2"/>
                </a:cxn>
                <a:cxn ang="10800000">
                  <a:pos x="wd2" y="hd2"/>
                </a:cxn>
                <a:cxn ang="16200000">
                  <a:pos x="wd2" y="hd2"/>
                </a:cxn>
              </a:cxnLst>
              <a:rect l="0" t="0" r="r" b="b"/>
              <a:pathLst>
                <a:path w="21559" h="21600" extrusionOk="0">
                  <a:moveTo>
                    <a:pt x="19808" y="0"/>
                  </a:moveTo>
                  <a:cubicBezTo>
                    <a:pt x="8108" y="1416"/>
                    <a:pt x="-41" y="5817"/>
                    <a:pt x="0" y="10858"/>
                  </a:cubicBezTo>
                  <a:cubicBezTo>
                    <a:pt x="41" y="15826"/>
                    <a:pt x="8030" y="20156"/>
                    <a:pt x="19500" y="21600"/>
                  </a:cubicBezTo>
                  <a:lnTo>
                    <a:pt x="21117" y="21600"/>
                  </a:lnTo>
                  <a:cubicBezTo>
                    <a:pt x="9282" y="20456"/>
                    <a:pt x="293" y="16133"/>
                    <a:pt x="230" y="10879"/>
                  </a:cubicBezTo>
                  <a:cubicBezTo>
                    <a:pt x="166" y="5515"/>
                    <a:pt x="9413" y="1092"/>
                    <a:pt x="21559" y="0"/>
                  </a:cubicBezTo>
                  <a:lnTo>
                    <a:pt x="19808" y="0"/>
                  </a:lnTo>
                  <a:close/>
                </a:path>
              </a:pathLst>
            </a:custGeom>
            <a:gradFill>
              <a:gsLst>
                <a:gs pos="0">
                  <a:schemeClr val="accent1"/>
                </a:gs>
                <a:gs pos="100000">
                  <a:schemeClr val="bg1"/>
                </a:gs>
              </a:gsLst>
              <a:path>
                <a:fillToRect l="-130330" t="50450" r="230330" b="49549"/>
              </a:path>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45" name="Shape">
              <a:extLst>
                <a:ext uri="{FF2B5EF4-FFF2-40B4-BE49-F238E27FC236}">
                  <a16:creationId xmlns:a16="http://schemas.microsoft.com/office/drawing/2014/main" id="{5FD7D744-72CD-F84A-A11D-D610DDE20FE0}"/>
                </a:ext>
              </a:extLst>
            </p:cNvPr>
            <p:cNvSpPr/>
            <p:nvPr/>
          </p:nvSpPr>
          <p:spPr>
            <a:xfrm>
              <a:off x="12799987" y="-14090"/>
              <a:ext cx="10336880" cy="13744180"/>
            </a:xfrm>
            <a:custGeom>
              <a:avLst/>
              <a:gdLst/>
              <a:ahLst/>
              <a:cxnLst>
                <a:cxn ang="0">
                  <a:pos x="wd2" y="hd2"/>
                </a:cxn>
                <a:cxn ang="5400000">
                  <a:pos x="wd2" y="hd2"/>
                </a:cxn>
                <a:cxn ang="10800000">
                  <a:pos x="wd2" y="hd2"/>
                </a:cxn>
                <a:cxn ang="16200000">
                  <a:pos x="wd2" y="hd2"/>
                </a:cxn>
              </a:cxnLst>
              <a:rect l="0" t="0" r="r" b="b"/>
              <a:pathLst>
                <a:path w="21559" h="21600" extrusionOk="0">
                  <a:moveTo>
                    <a:pt x="19808" y="0"/>
                  </a:moveTo>
                  <a:cubicBezTo>
                    <a:pt x="8108" y="1416"/>
                    <a:pt x="-41" y="5817"/>
                    <a:pt x="0" y="10858"/>
                  </a:cubicBezTo>
                  <a:cubicBezTo>
                    <a:pt x="41" y="15826"/>
                    <a:pt x="8030" y="20156"/>
                    <a:pt x="19500" y="21600"/>
                  </a:cubicBezTo>
                  <a:lnTo>
                    <a:pt x="21117" y="21600"/>
                  </a:lnTo>
                  <a:cubicBezTo>
                    <a:pt x="9282" y="20456"/>
                    <a:pt x="293" y="16133"/>
                    <a:pt x="230" y="10879"/>
                  </a:cubicBezTo>
                  <a:cubicBezTo>
                    <a:pt x="166" y="5515"/>
                    <a:pt x="9413" y="1092"/>
                    <a:pt x="21559" y="0"/>
                  </a:cubicBezTo>
                  <a:lnTo>
                    <a:pt x="19808" y="0"/>
                  </a:lnTo>
                  <a:close/>
                </a:path>
              </a:pathLst>
            </a:custGeom>
            <a:gradFill>
              <a:gsLst>
                <a:gs pos="0">
                  <a:schemeClr val="accent1">
                    <a:alpha val="3000"/>
                  </a:schemeClr>
                </a:gs>
                <a:gs pos="100000">
                  <a:schemeClr val="bg1"/>
                </a:gs>
              </a:gsLst>
              <a:path>
                <a:fillToRect l="-130330" t="50450" r="230330" b="49549"/>
              </a:path>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46" name="Shape">
              <a:extLst>
                <a:ext uri="{FF2B5EF4-FFF2-40B4-BE49-F238E27FC236}">
                  <a16:creationId xmlns:a16="http://schemas.microsoft.com/office/drawing/2014/main" id="{E91EAF6D-9A6F-BA44-828F-40BA612A483B}"/>
                </a:ext>
              </a:extLst>
            </p:cNvPr>
            <p:cNvSpPr/>
            <p:nvPr/>
          </p:nvSpPr>
          <p:spPr>
            <a:xfrm>
              <a:off x="13024670" y="-14090"/>
              <a:ext cx="18606175" cy="13744180"/>
            </a:xfrm>
            <a:custGeom>
              <a:avLst/>
              <a:gdLst/>
              <a:ahLst/>
              <a:cxnLst>
                <a:cxn ang="0">
                  <a:pos x="wd2" y="hd2"/>
                </a:cxn>
                <a:cxn ang="5400000">
                  <a:pos x="wd2" y="hd2"/>
                </a:cxn>
                <a:cxn ang="10800000">
                  <a:pos x="wd2" y="hd2"/>
                </a:cxn>
                <a:cxn ang="16200000">
                  <a:pos x="wd2" y="hd2"/>
                </a:cxn>
              </a:cxnLst>
              <a:rect l="0" t="0" r="r" b="b"/>
              <a:pathLst>
                <a:path w="21559" h="21600" extrusionOk="0">
                  <a:moveTo>
                    <a:pt x="19808" y="0"/>
                  </a:moveTo>
                  <a:cubicBezTo>
                    <a:pt x="8108" y="1416"/>
                    <a:pt x="-41" y="5817"/>
                    <a:pt x="0" y="10858"/>
                  </a:cubicBezTo>
                  <a:cubicBezTo>
                    <a:pt x="41" y="15826"/>
                    <a:pt x="8030" y="20156"/>
                    <a:pt x="19500" y="21600"/>
                  </a:cubicBezTo>
                  <a:lnTo>
                    <a:pt x="21117" y="21600"/>
                  </a:lnTo>
                  <a:cubicBezTo>
                    <a:pt x="9254" y="20511"/>
                    <a:pt x="234" y="16172"/>
                    <a:pt x="171" y="10879"/>
                  </a:cubicBezTo>
                  <a:cubicBezTo>
                    <a:pt x="107" y="5476"/>
                    <a:pt x="9386" y="1036"/>
                    <a:pt x="21559" y="0"/>
                  </a:cubicBezTo>
                  <a:lnTo>
                    <a:pt x="19808" y="0"/>
                  </a:lnTo>
                  <a:close/>
                </a:path>
              </a:pathLst>
            </a:custGeom>
            <a:gradFill>
              <a:gsLst>
                <a:gs pos="0">
                  <a:schemeClr val="accent1">
                    <a:alpha val="5000"/>
                  </a:schemeClr>
                </a:gs>
                <a:gs pos="100000">
                  <a:schemeClr val="bg1">
                    <a:alpha val="57000"/>
                  </a:schemeClr>
                </a:gs>
              </a:gsLst>
              <a:path>
                <a:fillToRect l="-130330" t="50450" r="230330" b="49549"/>
              </a:path>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grpSp>
      <p:sp>
        <p:nvSpPr>
          <p:cNvPr id="1189" name="Oval"/>
          <p:cNvSpPr/>
          <p:nvPr/>
        </p:nvSpPr>
        <p:spPr>
          <a:xfrm>
            <a:off x="6034655" y="248799"/>
            <a:ext cx="6575522" cy="6137108"/>
          </a:xfrm>
          <a:prstGeom prst="ellipse">
            <a:avLst/>
          </a:prstGeom>
          <a:gradFill>
            <a:gsLst>
              <a:gs pos="0">
                <a:schemeClr val="accent1">
                  <a:alpha val="40000"/>
                </a:schemeClr>
              </a:gs>
              <a:gs pos="38277">
                <a:schemeClr val="accent2">
                  <a:alpha val="20000"/>
                </a:schemeClr>
              </a:gs>
              <a:gs pos="82816">
                <a:srgbClr val="FFFFFF">
                  <a:alpha val="39658"/>
                </a:srgbClr>
              </a:gs>
            </a:gsLst>
            <a:path>
              <a:fillToRect l="50000" t="50000" r="50000" b="50000"/>
            </a:path>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1200" name="Circle"/>
          <p:cNvSpPr/>
          <p:nvPr/>
        </p:nvSpPr>
        <p:spPr>
          <a:xfrm>
            <a:off x="6535875" y="5539038"/>
            <a:ext cx="425003" cy="458941"/>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002D89">
                  <a:lumMod val="40000"/>
                  <a:lumOff val="60000"/>
                </a:srgbClr>
              </a:solidFill>
              <a:effectLst/>
              <a:uLnTx/>
              <a:uFillTx/>
              <a:latin typeface="Calibri Light"/>
              <a:ea typeface="+mn-ea"/>
              <a:cs typeface="+mn-cs"/>
              <a:sym typeface="Helvetica Neue Medium"/>
            </a:endParaRPr>
          </a:p>
        </p:txBody>
      </p:sp>
      <p:sp>
        <p:nvSpPr>
          <p:cNvPr id="1202" name="Information"/>
          <p:cNvSpPr txBox="1"/>
          <p:nvPr/>
        </p:nvSpPr>
        <p:spPr>
          <a:xfrm>
            <a:off x="733554" y="689521"/>
            <a:ext cx="3798453" cy="3960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r">
              <a:lnSpc>
                <a:spcPct val="120000"/>
              </a:lnSpc>
              <a:defRPr b="0">
                <a:solidFill>
                  <a:srgbClr val="231A69"/>
                </a:solidFill>
                <a:latin typeface="DM Sans Medium"/>
                <a:ea typeface="DM Sans Medium"/>
                <a:cs typeface="DM Sans Medium"/>
                <a:sym typeface="DM Sans Medium"/>
              </a:defRPr>
            </a:lvl1p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D89"/>
                </a:solidFill>
                <a:effectLst/>
                <a:uLnTx/>
                <a:uFillTx/>
                <a:latin typeface="DM Sans Medium"/>
                <a:sym typeface="DM Sans Medium"/>
              </a:rPr>
              <a:t>Did You Know</a:t>
            </a:r>
            <a:endParaRPr kumimoji="0" sz="2000" b="0" i="0" u="none" strike="noStrike" kern="1200" cap="none" spc="0" normalizeH="0" baseline="0" noProof="0" dirty="0">
              <a:ln>
                <a:noFill/>
              </a:ln>
              <a:solidFill>
                <a:srgbClr val="002D89"/>
              </a:solidFill>
              <a:effectLst/>
              <a:uLnTx/>
              <a:uFillTx/>
              <a:latin typeface="DM Sans Medium"/>
              <a:sym typeface="DM Sans Medium"/>
            </a:endParaRPr>
          </a:p>
        </p:txBody>
      </p:sp>
      <p:sp>
        <p:nvSpPr>
          <p:cNvPr id="1203" name="Massa tempor nec feugiat nisl pretium. Enim tortor at auctor urna. Convallis convallis tellus id interdum velit."/>
          <p:cNvSpPr txBox="1"/>
          <p:nvPr/>
        </p:nvSpPr>
        <p:spPr>
          <a:xfrm>
            <a:off x="921834" y="1081466"/>
            <a:ext cx="3644000" cy="11285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r" defTabSz="457200">
              <a:lnSpc>
                <a:spcPct val="120000"/>
              </a:lnSpc>
              <a:defRPr sz="2000" b="0">
                <a:solidFill>
                  <a:srgbClr val="5B6896"/>
                </a:solidFill>
                <a:latin typeface="DM Sans Regular"/>
                <a:ea typeface="DM Sans Regular"/>
                <a:cs typeface="DM Sans Regular"/>
                <a:sym typeface="DM Sans Regula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rPr>
              <a:t>There are Doctors, Scientists, Nutrition,  Fitness Experts,  and companies in almost every country in the world that are studying how to make each and everyone one of us the best we can be as human beings.</a:t>
            </a:r>
            <a:endParaRPr kumimoji="0" lang="id-ID" sz="1400" b="1"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endParaRPr>
          </a:p>
        </p:txBody>
      </p:sp>
      <p:sp>
        <p:nvSpPr>
          <p:cNvPr id="1205" name="Circle"/>
          <p:cNvSpPr/>
          <p:nvPr/>
        </p:nvSpPr>
        <p:spPr>
          <a:xfrm>
            <a:off x="6245917" y="1350361"/>
            <a:ext cx="458941" cy="458941"/>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1213" name="Circle"/>
          <p:cNvSpPr/>
          <p:nvPr/>
        </p:nvSpPr>
        <p:spPr>
          <a:xfrm>
            <a:off x="8981337" y="190126"/>
            <a:ext cx="458941" cy="458941"/>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7A9E56">
                  <a:lumMod val="50000"/>
                </a:srgbClr>
              </a:solidFill>
              <a:effectLst/>
              <a:uLnTx/>
              <a:uFillTx/>
              <a:latin typeface="Calibri Light"/>
              <a:ea typeface="+mn-ea"/>
              <a:cs typeface="+mn-cs"/>
              <a:sym typeface="Helvetica Neue Medium"/>
            </a:endParaRPr>
          </a:p>
        </p:txBody>
      </p:sp>
      <p:grpSp>
        <p:nvGrpSpPr>
          <p:cNvPr id="26" name="Group 25">
            <a:extLst>
              <a:ext uri="{FF2B5EF4-FFF2-40B4-BE49-F238E27FC236}">
                <a16:creationId xmlns:a16="http://schemas.microsoft.com/office/drawing/2014/main" id="{1B8AFCC2-CD07-40AE-88AE-E6FE3A372FFA}"/>
              </a:ext>
            </a:extLst>
          </p:cNvPr>
          <p:cNvGrpSpPr/>
          <p:nvPr/>
        </p:nvGrpSpPr>
        <p:grpSpPr>
          <a:xfrm>
            <a:off x="322613" y="2547469"/>
            <a:ext cx="3889721" cy="2284944"/>
            <a:chOff x="1268503" y="6041750"/>
            <a:chExt cx="6617425" cy="4569888"/>
          </a:xfrm>
        </p:grpSpPr>
        <p:sp>
          <p:nvSpPr>
            <p:cNvPr id="1215" name="Information"/>
            <p:cNvSpPr txBox="1"/>
            <p:nvPr/>
          </p:nvSpPr>
          <p:spPr>
            <a:xfrm>
              <a:off x="2528630" y="6041750"/>
              <a:ext cx="5357298" cy="718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r">
                <a:lnSpc>
                  <a:spcPct val="120000"/>
                </a:lnSpc>
                <a:defRPr b="0">
                  <a:solidFill>
                    <a:srgbClr val="231A69"/>
                  </a:solidFill>
                  <a:latin typeface="DM Sans Medium"/>
                  <a:ea typeface="DM Sans Medium"/>
                  <a:cs typeface="DM Sans Medium"/>
                  <a:sym typeface="DM Sans Medium"/>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D89"/>
                  </a:solidFill>
                  <a:effectLst/>
                  <a:uLnTx/>
                  <a:uFillTx/>
                  <a:latin typeface="DM Sans Medium"/>
                  <a:sym typeface="DM Sans Medium"/>
                </a:rPr>
                <a:t>What did they find out?</a:t>
              </a:r>
              <a:endParaRPr kumimoji="0" sz="2000" b="0" i="0" u="none" strike="noStrike" kern="1200" cap="none" spc="0" normalizeH="0" baseline="0" noProof="0" dirty="0">
                <a:ln>
                  <a:noFill/>
                </a:ln>
                <a:solidFill>
                  <a:srgbClr val="002D89"/>
                </a:solidFill>
                <a:effectLst/>
                <a:uLnTx/>
                <a:uFillTx/>
                <a:latin typeface="DM Sans Medium"/>
                <a:sym typeface="DM Sans Medium"/>
              </a:endParaRPr>
            </a:p>
          </p:txBody>
        </p:sp>
        <p:sp>
          <p:nvSpPr>
            <p:cNvPr id="1216" name="Massa tempor nec feugiat nisl pretium. Enim tortor at auctor urna. Convallis convallis tellus id interdum velit."/>
            <p:cNvSpPr txBox="1"/>
            <p:nvPr/>
          </p:nvSpPr>
          <p:spPr>
            <a:xfrm>
              <a:off x="1268503" y="6631062"/>
              <a:ext cx="6617423" cy="3980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r" defTabSz="457200">
                <a:lnSpc>
                  <a:spcPct val="120000"/>
                </a:lnSpc>
                <a:defRPr sz="2000" b="0">
                  <a:solidFill>
                    <a:srgbClr val="5B6896"/>
                  </a:solidFill>
                  <a:latin typeface="DM Sans Regular"/>
                  <a:ea typeface="DM Sans Regular"/>
                  <a:cs typeface="DM Sans Regular"/>
                  <a:sym typeface="DM Sans Regula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rPr>
                <a:t>They are confirming some really cool things about all human beings. You may be taller, shorter, boy, girl, brown hair, blond hair,  and so very different externally which is what makes us so interesting,  unique, and beautiful. There is so much about us that is the same internally. </a:t>
              </a:r>
              <a:r>
                <a:rPr lang="en-US" sz="1400" kern="1200" dirty="0">
                  <a:solidFill>
                    <a:srgbClr val="441D61"/>
                  </a:solidFill>
                  <a:latin typeface="Times New Roman" panose="02020603050405020304" pitchFamily="18" charset="0"/>
                  <a:cs typeface="Times New Roman" panose="02020603050405020304" pitchFamily="18" charset="0"/>
                </a:rPr>
                <a:t>W</a:t>
              </a:r>
              <a:r>
                <a:rPr kumimoji="0" lang="en-US" sz="1400" b="0"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rPr>
                <a:t>hen we really understand that </a:t>
              </a:r>
              <a:r>
                <a:rPr lang="en-US" sz="1400" kern="1200" dirty="0">
                  <a:solidFill>
                    <a:srgbClr val="441D61"/>
                  </a:solidFill>
                  <a:latin typeface="Times New Roman" panose="02020603050405020304" pitchFamily="18" charset="0"/>
                  <a:cs typeface="Times New Roman" panose="02020603050405020304" pitchFamily="18" charset="0"/>
                </a:rPr>
                <a:t>it leads to better wellbeing for the world</a:t>
              </a:r>
              <a:r>
                <a:rPr kumimoji="0" lang="en-US" sz="1400" b="0"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rPr>
                <a:t>.</a:t>
              </a:r>
              <a:endParaRPr kumimoji="0" lang="id-ID" sz="1400" b="0" i="0" u="none" strike="noStrike" kern="1200" cap="none" spc="0" normalizeH="0" baseline="0" noProof="0" dirty="0">
                <a:ln>
                  <a:noFill/>
                </a:ln>
                <a:solidFill>
                  <a:srgbClr val="441D61">
                    <a:lumMod val="75000"/>
                    <a:lumOff val="25000"/>
                  </a:srgbClr>
                </a:solidFill>
                <a:effectLst/>
                <a:uLnTx/>
                <a:uFillTx/>
                <a:latin typeface="Times New Roman" panose="02020603050405020304" pitchFamily="18" charset="0"/>
                <a:cs typeface="Times New Roman" panose="02020603050405020304" pitchFamily="18" charset="0"/>
                <a:sym typeface="DM Sans Regular"/>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rPr>
                <a:t>.</a:t>
              </a:r>
              <a:endParaRPr kumimoji="0" lang="id-ID" sz="1400" b="1"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endParaRPr>
            </a:p>
          </p:txBody>
        </p:sp>
      </p:grpSp>
      <p:sp>
        <p:nvSpPr>
          <p:cNvPr id="1221" name="Information"/>
          <p:cNvSpPr txBox="1"/>
          <p:nvPr/>
        </p:nvSpPr>
        <p:spPr>
          <a:xfrm>
            <a:off x="2013358" y="4684333"/>
            <a:ext cx="2532102" cy="4015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r">
              <a:lnSpc>
                <a:spcPct val="120000"/>
              </a:lnSpc>
              <a:defRPr b="0">
                <a:solidFill>
                  <a:srgbClr val="231A69"/>
                </a:solidFill>
                <a:latin typeface="DM Sans Medium"/>
                <a:ea typeface="DM Sans Medium"/>
                <a:cs typeface="DM Sans Medium"/>
                <a:sym typeface="DM Sans Medium"/>
              </a:defRPr>
            </a:lvl1p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D89"/>
                </a:solidFill>
                <a:effectLst/>
                <a:uLnTx/>
                <a:uFillTx/>
                <a:latin typeface="DM Sans Medium"/>
                <a:sym typeface="DM Sans Medium"/>
              </a:rPr>
              <a:t>What is the Same?</a:t>
            </a:r>
            <a:endParaRPr kumimoji="0" sz="2000" b="0" i="0" u="none" strike="noStrike" kern="1200" cap="none" spc="0" normalizeH="0" baseline="0" noProof="0" dirty="0">
              <a:ln>
                <a:noFill/>
              </a:ln>
              <a:solidFill>
                <a:srgbClr val="002D89"/>
              </a:solidFill>
              <a:effectLst/>
              <a:uLnTx/>
              <a:uFillTx/>
              <a:latin typeface="DM Sans Medium"/>
              <a:sym typeface="DM Sans Medium"/>
            </a:endParaRPr>
          </a:p>
        </p:txBody>
      </p:sp>
      <p:sp>
        <p:nvSpPr>
          <p:cNvPr id="1222" name="Massa tempor nec feugiat nisl pretium. Enim tortor at auctor urna. Convallis convallis tellus id interdum velit."/>
          <p:cNvSpPr txBox="1"/>
          <p:nvPr/>
        </p:nvSpPr>
        <p:spPr>
          <a:xfrm>
            <a:off x="1247495" y="5021822"/>
            <a:ext cx="3308712" cy="11285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r" defTabSz="457200">
              <a:lnSpc>
                <a:spcPct val="120000"/>
              </a:lnSpc>
              <a:defRPr sz="2000" b="0">
                <a:solidFill>
                  <a:srgbClr val="5B6896"/>
                </a:solidFill>
                <a:latin typeface="DM Sans Regular"/>
                <a:ea typeface="DM Sans Regular"/>
                <a:cs typeface="DM Sans Regular"/>
                <a:sym typeface="DM Sans Regula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rPr>
              <a:t>Think about this, a boy and a girl both need to breath, right? A brown eyed person and a blue-eyed person both need to eat food and drink water right? We all have eyes, noses, arms, legs, brains, stomachs, right?  </a:t>
            </a:r>
            <a:endParaRPr kumimoji="0" lang="id-ID" sz="1400" b="0" i="0" u="none" strike="noStrike" kern="1200" cap="none" spc="0" normalizeH="0" baseline="0" noProof="0" dirty="0">
              <a:ln>
                <a:noFill/>
              </a:ln>
              <a:solidFill>
                <a:srgbClr val="441D61"/>
              </a:solidFill>
              <a:effectLst/>
              <a:uLnTx/>
              <a:uFillTx/>
              <a:latin typeface="Times New Roman" panose="02020603050405020304" pitchFamily="18" charset="0"/>
              <a:cs typeface="Times New Roman" panose="02020603050405020304" pitchFamily="18" charset="0"/>
              <a:sym typeface="DM Sans Regular"/>
            </a:endParaRPr>
          </a:p>
        </p:txBody>
      </p:sp>
      <p:pic>
        <p:nvPicPr>
          <p:cNvPr id="37" name="Picture 36" descr="A group of people standing in a circle&#10;&#10;Description automatically generated with medium confidence">
            <a:extLst>
              <a:ext uri="{FF2B5EF4-FFF2-40B4-BE49-F238E27FC236}">
                <a16:creationId xmlns:a16="http://schemas.microsoft.com/office/drawing/2014/main" id="{6482A96D-C24D-4B41-8AC5-20C08D2F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560" y="973693"/>
            <a:ext cx="5680294" cy="4957621"/>
          </a:xfrm>
          <a:prstGeom prst="ellipse">
            <a:avLst/>
          </a:prstGeom>
          <a:ln>
            <a:noFill/>
          </a:ln>
          <a:effectLst>
            <a:softEdge rad="112500"/>
          </a:effectLst>
        </p:spPr>
      </p:pic>
      <p:pic>
        <p:nvPicPr>
          <p:cNvPr id="40" name="Picture 8" descr="World Happiness Report">
            <a:extLst>
              <a:ext uri="{FF2B5EF4-FFF2-40B4-BE49-F238E27FC236}">
                <a16:creationId xmlns:a16="http://schemas.microsoft.com/office/drawing/2014/main" id="{A58FDD4E-4ADB-4D90-9F43-4C9CA2CB6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6834" y="5667701"/>
            <a:ext cx="935737" cy="6238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8">
            <a:extLst>
              <a:ext uri="{FF2B5EF4-FFF2-40B4-BE49-F238E27FC236}">
                <a16:creationId xmlns:a16="http://schemas.microsoft.com/office/drawing/2014/main" id="{C109DBDF-7BB1-4919-A684-FCBF31BAD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7380" y="210194"/>
            <a:ext cx="748390" cy="760863"/>
          </a:xfrm>
          <a:prstGeom prst="rect">
            <a:avLst/>
          </a:prstGeom>
          <a:noFill/>
          <a:extLst>
            <a:ext uri="{909E8E84-426E-40DD-AFC4-6F175D3DCCD1}">
              <a14:hiddenFill xmlns:a14="http://schemas.microsoft.com/office/drawing/2010/main">
                <a:solidFill>
                  <a:srgbClr val="FFFFFF"/>
                </a:solidFill>
              </a14:hiddenFill>
            </a:ext>
          </a:extLst>
        </p:spPr>
      </p:pic>
      <p:sp>
        <p:nvSpPr>
          <p:cNvPr id="52" name="Circle">
            <a:extLst>
              <a:ext uri="{FF2B5EF4-FFF2-40B4-BE49-F238E27FC236}">
                <a16:creationId xmlns:a16="http://schemas.microsoft.com/office/drawing/2014/main" id="{0A9728B6-7AEF-48AE-87C9-322F21BE2070}"/>
              </a:ext>
            </a:extLst>
          </p:cNvPr>
          <p:cNvSpPr/>
          <p:nvPr/>
        </p:nvSpPr>
        <p:spPr>
          <a:xfrm>
            <a:off x="7370384" y="230161"/>
            <a:ext cx="458941" cy="458941"/>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53" name="Circle">
            <a:extLst>
              <a:ext uri="{FF2B5EF4-FFF2-40B4-BE49-F238E27FC236}">
                <a16:creationId xmlns:a16="http://schemas.microsoft.com/office/drawing/2014/main" id="{DF1C4CF0-A572-48B8-8A44-86EFFD4AE6F8}"/>
              </a:ext>
            </a:extLst>
          </p:cNvPr>
          <p:cNvSpPr/>
          <p:nvPr/>
        </p:nvSpPr>
        <p:spPr>
          <a:xfrm>
            <a:off x="6711409" y="605184"/>
            <a:ext cx="458941" cy="458941"/>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7A9E56">
                  <a:lumMod val="50000"/>
                </a:srgbClr>
              </a:solidFill>
              <a:effectLst/>
              <a:uLnTx/>
              <a:uFillTx/>
              <a:latin typeface="Calibri Light"/>
              <a:ea typeface="+mn-ea"/>
              <a:cs typeface="+mn-cs"/>
              <a:sym typeface="Helvetica Neue Medium"/>
            </a:endParaRPr>
          </a:p>
        </p:txBody>
      </p:sp>
      <p:sp>
        <p:nvSpPr>
          <p:cNvPr id="54" name="Circle">
            <a:extLst>
              <a:ext uri="{FF2B5EF4-FFF2-40B4-BE49-F238E27FC236}">
                <a16:creationId xmlns:a16="http://schemas.microsoft.com/office/drawing/2014/main" id="{135C222B-2ADE-433D-93F8-3578C79DF35C}"/>
              </a:ext>
            </a:extLst>
          </p:cNvPr>
          <p:cNvSpPr/>
          <p:nvPr/>
        </p:nvSpPr>
        <p:spPr>
          <a:xfrm>
            <a:off x="6238763" y="4501631"/>
            <a:ext cx="396234" cy="458941"/>
          </a:xfrm>
          <a:prstGeom prst="ellipse">
            <a:avLst/>
          </a:prstGeom>
          <a:gradFill>
            <a:gsLst>
              <a:gs pos="0">
                <a:schemeClr val="accent5">
                  <a:lumMod val="20000"/>
                  <a:lumOff val="80000"/>
                </a:schemeClr>
              </a:gs>
              <a:gs pos="100000">
                <a:schemeClr val="accent2"/>
              </a:gs>
            </a:gsLst>
            <a:lin ang="2009288"/>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55" name="Circle">
            <a:extLst>
              <a:ext uri="{FF2B5EF4-FFF2-40B4-BE49-F238E27FC236}">
                <a16:creationId xmlns:a16="http://schemas.microsoft.com/office/drawing/2014/main" id="{0BD7A440-11B6-4836-A674-3F0EC094E945}"/>
              </a:ext>
            </a:extLst>
          </p:cNvPr>
          <p:cNvSpPr/>
          <p:nvPr/>
        </p:nvSpPr>
        <p:spPr>
          <a:xfrm>
            <a:off x="9092946" y="6301356"/>
            <a:ext cx="458941" cy="458941"/>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pic>
        <p:nvPicPr>
          <p:cNvPr id="38" name="Picture 2" descr="McKinsey &amp;amp; Company Diversity Scholarship &amp;amp; Internships - FMAA">
            <a:extLst>
              <a:ext uri="{FF2B5EF4-FFF2-40B4-BE49-F238E27FC236}">
                <a16:creationId xmlns:a16="http://schemas.microsoft.com/office/drawing/2014/main" id="{8F8F8A34-BFDA-48EC-B80F-FE93266EB2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852" y="472093"/>
            <a:ext cx="1269192" cy="846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with medium confidence">
            <a:extLst>
              <a:ext uri="{FF2B5EF4-FFF2-40B4-BE49-F238E27FC236}">
                <a16:creationId xmlns:a16="http://schemas.microsoft.com/office/drawing/2014/main" id="{65B43202-1E55-4070-B718-6B74D330B3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2477" y="1463713"/>
            <a:ext cx="1067302" cy="240071"/>
          </a:xfrm>
          <a:prstGeom prst="rect">
            <a:avLst/>
          </a:prstGeom>
        </p:spPr>
      </p:pic>
      <p:pic>
        <p:nvPicPr>
          <p:cNvPr id="11" name="Picture 10" descr="Icon&#10;&#10;Description automatically generated">
            <a:extLst>
              <a:ext uri="{FF2B5EF4-FFF2-40B4-BE49-F238E27FC236}">
                <a16:creationId xmlns:a16="http://schemas.microsoft.com/office/drawing/2014/main" id="{EEBBFF63-913C-46F2-BADD-7D399D136F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1364" y="5469891"/>
            <a:ext cx="2717158" cy="2050673"/>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63049365-DDFC-4261-AFE6-09CA72D795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9901" y="-220000"/>
            <a:ext cx="1146777" cy="1279191"/>
          </a:xfrm>
          <a:prstGeom prst="rect">
            <a:avLst/>
          </a:prstGeom>
        </p:spPr>
      </p:pic>
      <p:pic>
        <p:nvPicPr>
          <p:cNvPr id="48" name="Picture 20" descr="National Wellness Institute">
            <a:extLst>
              <a:ext uri="{FF2B5EF4-FFF2-40B4-BE49-F238E27FC236}">
                <a16:creationId xmlns:a16="http://schemas.microsoft.com/office/drawing/2014/main" id="{5CC549C5-E8C8-4A37-937D-B50825B1F8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7090" y="217293"/>
            <a:ext cx="1146777" cy="476713"/>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a:extLst>
              <a:ext uri="{FF2B5EF4-FFF2-40B4-BE49-F238E27FC236}">
                <a16:creationId xmlns:a16="http://schemas.microsoft.com/office/drawing/2014/main" id="{8CE2667E-10BE-49DD-9686-80BFB18085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34208" y="4985756"/>
            <a:ext cx="1520232" cy="1520232"/>
          </a:xfrm>
          <a:prstGeom prst="rect">
            <a:avLst/>
          </a:prstGeom>
        </p:spPr>
      </p:pic>
      <p:pic>
        <p:nvPicPr>
          <p:cNvPr id="25" name="Picture 24" descr="Text&#10;&#10;Description automatically generated">
            <a:extLst>
              <a:ext uri="{FF2B5EF4-FFF2-40B4-BE49-F238E27FC236}">
                <a16:creationId xmlns:a16="http://schemas.microsoft.com/office/drawing/2014/main" id="{D375BEE4-90F1-4508-A3F9-A1F467DC76E3}"/>
              </a:ext>
            </a:extLst>
          </p:cNvPr>
          <p:cNvPicPr>
            <a:picLocks noChangeAspect="1"/>
          </p:cNvPicPr>
          <p:nvPr/>
        </p:nvPicPr>
        <p:blipFill>
          <a:blip r:embed="rId13">
            <a:alphaModFix/>
            <a:extLst>
              <a:ext uri="{28A0092B-C50C-407E-A947-70E740481C1C}">
                <a14:useLocalDpi xmlns:a14="http://schemas.microsoft.com/office/drawing/2010/main" val="0"/>
              </a:ext>
            </a:extLst>
          </a:blip>
          <a:stretch>
            <a:fillRect/>
          </a:stretch>
        </p:blipFill>
        <p:spPr>
          <a:xfrm>
            <a:off x="5003125" y="3194209"/>
            <a:ext cx="1895312" cy="414022"/>
          </a:xfrm>
          <a:prstGeom prst="rect">
            <a:avLst/>
          </a:prstGeom>
        </p:spPr>
      </p:pic>
      <p:sp>
        <p:nvSpPr>
          <p:cNvPr id="39" name="TextBox 38">
            <a:extLst>
              <a:ext uri="{FF2B5EF4-FFF2-40B4-BE49-F238E27FC236}">
                <a16:creationId xmlns:a16="http://schemas.microsoft.com/office/drawing/2014/main" id="{4BD5DF8E-3E9B-4EB0-8101-EBA880BA6D99}"/>
              </a:ext>
            </a:extLst>
          </p:cNvPr>
          <p:cNvSpPr txBox="1"/>
          <p:nvPr/>
        </p:nvSpPr>
        <p:spPr>
          <a:xfrm>
            <a:off x="6353217" y="4469491"/>
            <a:ext cx="195365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B1B"/>
                </a:solidFill>
                <a:effectLst/>
                <a:uLnTx/>
                <a:uFillTx/>
                <a:latin typeface="Josefin Sans"/>
                <a:ea typeface="+mn-ea"/>
                <a:cs typeface="+mn-cs"/>
              </a:rPr>
              <a:t>America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B1B"/>
                </a:solidFill>
                <a:effectLst/>
                <a:uLnTx/>
                <a:uFillTx/>
                <a:latin typeface="Josefin Sans"/>
                <a:ea typeface="+mn-ea"/>
                <a:cs typeface="+mn-cs"/>
              </a:rPr>
              <a:t>At Home Study</a:t>
            </a:r>
            <a:endParaRPr kumimoji="0" lang="en-US" sz="1400" b="0" i="0" u="none" strike="noStrike" kern="1200" cap="none" spc="0" normalizeH="0" baseline="0" noProof="0" dirty="0">
              <a:ln>
                <a:noFill/>
              </a:ln>
              <a:solidFill>
                <a:srgbClr val="441D61"/>
              </a:solidFill>
              <a:effectLst/>
              <a:uLnTx/>
              <a:uFillTx/>
              <a:latin typeface="Calibri Light"/>
              <a:ea typeface="+mn-ea"/>
              <a:cs typeface="+mn-cs"/>
            </a:endParaRPr>
          </a:p>
        </p:txBody>
      </p:sp>
      <p:sp>
        <p:nvSpPr>
          <p:cNvPr id="41" name="Circle">
            <a:extLst>
              <a:ext uri="{FF2B5EF4-FFF2-40B4-BE49-F238E27FC236}">
                <a16:creationId xmlns:a16="http://schemas.microsoft.com/office/drawing/2014/main" id="{682359D6-9ED2-4E3C-B7DD-63F8AC598C30}"/>
              </a:ext>
            </a:extLst>
          </p:cNvPr>
          <p:cNvSpPr/>
          <p:nvPr/>
        </p:nvSpPr>
        <p:spPr>
          <a:xfrm>
            <a:off x="7873289" y="6242062"/>
            <a:ext cx="458941" cy="458941"/>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pic>
        <p:nvPicPr>
          <p:cNvPr id="19" name="Picture 18" descr="Logo&#10;&#10;Description automatically generated">
            <a:extLst>
              <a:ext uri="{FF2B5EF4-FFF2-40B4-BE49-F238E27FC236}">
                <a16:creationId xmlns:a16="http://schemas.microsoft.com/office/drawing/2014/main" id="{BC22C5CB-EC4D-4A15-A0A9-0F4372E46D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04706" y="6358208"/>
            <a:ext cx="1009540" cy="226648"/>
          </a:xfrm>
          <a:prstGeom prst="rect">
            <a:avLst/>
          </a:prstGeom>
        </p:spPr>
      </p:pic>
    </p:spTree>
    <p:extLst>
      <p:ext uri="{BB962C8B-B14F-4D97-AF65-F5344CB8AC3E}">
        <p14:creationId xmlns:p14="http://schemas.microsoft.com/office/powerpoint/2010/main" val="37900079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ol&#10;&#10;Description automatically generated">
            <a:extLst>
              <a:ext uri="{FF2B5EF4-FFF2-40B4-BE49-F238E27FC236}">
                <a16:creationId xmlns:a16="http://schemas.microsoft.com/office/drawing/2014/main" id="{699D9635-A990-C776-6007-0CFDA3EC1546}"/>
              </a:ext>
            </a:extLst>
          </p:cNvPr>
          <p:cNvPicPr>
            <a:picLocks noChangeAspect="1"/>
          </p:cNvPicPr>
          <p:nvPr/>
        </p:nvPicPr>
        <p:blipFill>
          <a:blip r:embed="rId2"/>
          <a:stretch>
            <a:fillRect/>
          </a:stretch>
        </p:blipFill>
        <p:spPr>
          <a:xfrm>
            <a:off x="165537" y="1499726"/>
            <a:ext cx="6676568" cy="3338284"/>
          </a:xfrm>
          <a:prstGeom prst="rect">
            <a:avLst/>
          </a:prstGeom>
          <a:noFill/>
        </p:spPr>
      </p:pic>
      <p:sp>
        <p:nvSpPr>
          <p:cNvPr id="5" name="TextBox 4">
            <a:extLst>
              <a:ext uri="{FF2B5EF4-FFF2-40B4-BE49-F238E27FC236}">
                <a16:creationId xmlns:a16="http://schemas.microsoft.com/office/drawing/2014/main" id="{61E6564A-84E2-8AC9-70C9-CA71C0FCF4B6}"/>
              </a:ext>
            </a:extLst>
          </p:cNvPr>
          <p:cNvSpPr txBox="1"/>
          <p:nvPr/>
        </p:nvSpPr>
        <p:spPr>
          <a:xfrm>
            <a:off x="7274144" y="605001"/>
            <a:ext cx="4379976" cy="5647997"/>
          </a:xfrm>
          <a:prstGeom prst="rect">
            <a:avLst/>
          </a:prstGeom>
        </p:spPr>
        <p:txBody>
          <a:bodyPr vert="horz" lIns="91440" tIns="45720" rIns="91440" bIns="45720" rtlCol="0" anchor="b" anchorCtr="1">
            <a:normAutofit fontScale="47500" lnSpcReduction="20000"/>
          </a:bodyPr>
          <a:lstStyle/>
          <a:p>
            <a:pPr marL="274320" indent="-274320">
              <a:lnSpc>
                <a:spcPct val="120000"/>
              </a:lnSpc>
              <a:spcBef>
                <a:spcPct val="0"/>
              </a:spcBef>
              <a:spcAft>
                <a:spcPts val="600"/>
              </a:spcAft>
              <a:buSzPct val="125000"/>
              <a:buFont typeface="Wingdings" panose="05000000000000000000" pitchFamily="2" charset="2"/>
              <a:buChar char="ü"/>
            </a:pPr>
            <a:r>
              <a:rPr lang="en-US" sz="3800" kern="1200" dirty="0">
                <a:solidFill>
                  <a:schemeClr val="tx1"/>
                </a:solidFill>
                <a:latin typeface="+mj-lt"/>
                <a:ea typeface="+mj-ea"/>
                <a:cs typeface="+mj-cs"/>
              </a:rPr>
              <a:t>Various wellness institutes have taken this research and created different facets of wellbeing that apply to all humans.</a:t>
            </a:r>
          </a:p>
          <a:p>
            <a:pPr marL="274320" indent="-274320">
              <a:lnSpc>
                <a:spcPct val="120000"/>
              </a:lnSpc>
              <a:spcBef>
                <a:spcPct val="0"/>
              </a:spcBef>
              <a:spcAft>
                <a:spcPts val="600"/>
              </a:spcAft>
              <a:buSzPct val="125000"/>
              <a:buFont typeface="Wingdings" panose="05000000000000000000" pitchFamily="2" charset="2"/>
              <a:buChar char="ü"/>
            </a:pPr>
            <a:endParaRPr lang="en-US" sz="3800" kern="1200" dirty="0">
              <a:solidFill>
                <a:schemeClr val="tx1"/>
              </a:solidFill>
              <a:latin typeface="+mj-lt"/>
              <a:ea typeface="+mj-ea"/>
              <a:cs typeface="+mj-cs"/>
            </a:endParaRPr>
          </a:p>
          <a:p>
            <a:pPr marL="274320" indent="-274320">
              <a:lnSpc>
                <a:spcPct val="120000"/>
              </a:lnSpc>
              <a:spcBef>
                <a:spcPct val="0"/>
              </a:spcBef>
              <a:spcAft>
                <a:spcPts val="600"/>
              </a:spcAft>
              <a:buSzPct val="125000"/>
              <a:buFont typeface="Wingdings" panose="05000000000000000000" pitchFamily="2" charset="2"/>
              <a:buChar char="ü"/>
            </a:pPr>
            <a:r>
              <a:rPr lang="en-US" sz="3800" kern="1200" dirty="0">
                <a:solidFill>
                  <a:schemeClr val="tx1"/>
                </a:solidFill>
                <a:latin typeface="+mj-lt"/>
                <a:ea typeface="+mj-ea"/>
                <a:cs typeface="+mj-cs"/>
              </a:rPr>
              <a:t>The facets involve: intellect, emotions, mental, mind, physical, body, spirit, community, organization, occupation, vocation, finances, rest and play, self care, social relationships, and heart. </a:t>
            </a:r>
          </a:p>
          <a:p>
            <a:pPr marL="274320" indent="-274320">
              <a:lnSpc>
                <a:spcPct val="120000"/>
              </a:lnSpc>
              <a:spcBef>
                <a:spcPct val="0"/>
              </a:spcBef>
              <a:spcAft>
                <a:spcPts val="600"/>
              </a:spcAft>
              <a:buSzPct val="125000"/>
              <a:buFont typeface="Wingdings" panose="05000000000000000000" pitchFamily="2" charset="2"/>
              <a:buChar char="ü"/>
            </a:pPr>
            <a:endParaRPr lang="en-US" sz="3800" kern="1200" dirty="0">
              <a:solidFill>
                <a:schemeClr val="tx1"/>
              </a:solidFill>
              <a:latin typeface="+mj-lt"/>
              <a:ea typeface="+mj-ea"/>
              <a:cs typeface="+mj-cs"/>
            </a:endParaRPr>
          </a:p>
          <a:p>
            <a:pPr marL="274320" indent="-274320">
              <a:lnSpc>
                <a:spcPct val="120000"/>
              </a:lnSpc>
              <a:spcBef>
                <a:spcPct val="0"/>
              </a:spcBef>
              <a:spcAft>
                <a:spcPts val="600"/>
              </a:spcAft>
              <a:buSzPct val="125000"/>
              <a:buFont typeface="Wingdings" panose="05000000000000000000" pitchFamily="2" charset="2"/>
              <a:buChar char="ü"/>
            </a:pPr>
            <a:r>
              <a:rPr lang="en-US" sz="3800" kern="1200" dirty="0">
                <a:solidFill>
                  <a:schemeClr val="tx1"/>
                </a:solidFill>
                <a:latin typeface="+mj-lt"/>
                <a:ea typeface="+mj-ea"/>
                <a:cs typeface="+mj-cs"/>
              </a:rPr>
              <a:t>The manner in which professional wellness and wellbeing organizations title and put these into facets into their programs varies based on audience.</a:t>
            </a:r>
          </a:p>
          <a:p>
            <a:pPr marL="274320" indent="-274320">
              <a:lnSpc>
                <a:spcPct val="120000"/>
              </a:lnSpc>
              <a:spcBef>
                <a:spcPct val="0"/>
              </a:spcBef>
              <a:spcAft>
                <a:spcPts val="600"/>
              </a:spcAft>
              <a:buSzPct val="125000"/>
              <a:buFont typeface="Wingdings" panose="05000000000000000000" pitchFamily="2" charset="2"/>
              <a:buChar char="ü"/>
            </a:pPr>
            <a:endParaRPr lang="en-US" sz="3800" kern="1200" dirty="0">
              <a:solidFill>
                <a:schemeClr val="tx1"/>
              </a:solidFill>
              <a:latin typeface="+mj-lt"/>
              <a:ea typeface="+mj-ea"/>
              <a:cs typeface="+mj-cs"/>
            </a:endParaRPr>
          </a:p>
          <a:p>
            <a:pPr marL="274320" indent="-274320">
              <a:lnSpc>
                <a:spcPct val="120000"/>
              </a:lnSpc>
              <a:spcBef>
                <a:spcPct val="0"/>
              </a:spcBef>
              <a:spcAft>
                <a:spcPts val="600"/>
              </a:spcAft>
              <a:buSzPct val="125000"/>
              <a:buFont typeface="Wingdings" panose="05000000000000000000" pitchFamily="2" charset="2"/>
              <a:buChar char="ü"/>
            </a:pPr>
            <a:r>
              <a:rPr lang="en-US" sz="3800" kern="1200" dirty="0">
                <a:solidFill>
                  <a:schemeClr val="tx1"/>
                </a:solidFill>
                <a:latin typeface="+mj-lt"/>
                <a:ea typeface="+mj-ea"/>
                <a:cs typeface="+mj-cs"/>
              </a:rPr>
              <a:t>MAP Living organized all of these key facets into our six-facet program.</a:t>
            </a:r>
          </a:p>
          <a:p>
            <a:pPr marL="274320" indent="-274320" algn="ctr">
              <a:lnSpc>
                <a:spcPct val="90000"/>
              </a:lnSpc>
              <a:spcBef>
                <a:spcPct val="0"/>
              </a:spcBef>
              <a:spcAft>
                <a:spcPts val="600"/>
              </a:spcAft>
              <a:buSzPct val="125000"/>
              <a:buFont typeface="Wingdings" panose="05000000000000000000" pitchFamily="2" charset="2"/>
              <a:buChar char="ü"/>
            </a:pP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21978978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 name="Shape"/>
          <p:cNvSpPr/>
          <p:nvPr/>
        </p:nvSpPr>
        <p:spPr>
          <a:xfrm>
            <a:off x="4031377" y="1178342"/>
            <a:ext cx="4110000" cy="4345183"/>
          </a:xfrm>
          <a:custGeom>
            <a:avLst/>
            <a:gdLst/>
            <a:ahLst/>
            <a:cxnLst>
              <a:cxn ang="0">
                <a:pos x="wd2" y="hd2"/>
              </a:cxn>
              <a:cxn ang="5400000">
                <a:pos x="wd2" y="hd2"/>
              </a:cxn>
              <a:cxn ang="10800000">
                <a:pos x="wd2" y="hd2"/>
              </a:cxn>
              <a:cxn ang="16200000">
                <a:pos x="wd2" y="hd2"/>
              </a:cxn>
            </a:cxnLst>
            <a:rect l="0" t="0" r="r" b="b"/>
            <a:pathLst>
              <a:path w="21600" h="21600" extrusionOk="0">
                <a:moveTo>
                  <a:pt x="12617" y="0"/>
                </a:moveTo>
                <a:lnTo>
                  <a:pt x="8917" y="1883"/>
                </a:lnTo>
                <a:lnTo>
                  <a:pt x="12447" y="3615"/>
                </a:lnTo>
                <a:lnTo>
                  <a:pt x="12617" y="0"/>
                </a:lnTo>
                <a:close/>
                <a:moveTo>
                  <a:pt x="1826" y="3892"/>
                </a:moveTo>
                <a:lnTo>
                  <a:pt x="1674" y="7863"/>
                </a:lnTo>
                <a:lnTo>
                  <a:pt x="5039" y="5858"/>
                </a:lnTo>
                <a:lnTo>
                  <a:pt x="1826" y="3892"/>
                </a:lnTo>
                <a:close/>
                <a:moveTo>
                  <a:pt x="18026" y="4811"/>
                </a:moveTo>
                <a:lnTo>
                  <a:pt x="18206" y="8569"/>
                </a:lnTo>
                <a:lnTo>
                  <a:pt x="21600" y="6899"/>
                </a:lnTo>
                <a:lnTo>
                  <a:pt x="18026" y="4811"/>
                </a:lnTo>
                <a:close/>
                <a:moveTo>
                  <a:pt x="3394" y="13048"/>
                </a:moveTo>
                <a:lnTo>
                  <a:pt x="0" y="14719"/>
                </a:lnTo>
                <a:lnTo>
                  <a:pt x="3574" y="16807"/>
                </a:lnTo>
                <a:lnTo>
                  <a:pt x="3394" y="13048"/>
                </a:lnTo>
                <a:close/>
                <a:moveTo>
                  <a:pt x="19910" y="13733"/>
                </a:moveTo>
                <a:lnTo>
                  <a:pt x="16565" y="15768"/>
                </a:lnTo>
                <a:lnTo>
                  <a:pt x="19797" y="17706"/>
                </a:lnTo>
                <a:lnTo>
                  <a:pt x="19910" y="13733"/>
                </a:lnTo>
                <a:close/>
                <a:moveTo>
                  <a:pt x="9141" y="17985"/>
                </a:moveTo>
                <a:lnTo>
                  <a:pt x="8966" y="21600"/>
                </a:lnTo>
                <a:lnTo>
                  <a:pt x="12668" y="19723"/>
                </a:lnTo>
                <a:lnTo>
                  <a:pt x="9141" y="17985"/>
                </a:lnTo>
                <a:close/>
              </a:path>
            </a:pathLst>
          </a:custGeom>
          <a:solidFill>
            <a:srgbClr val="002060">
              <a:alpha val="5000"/>
            </a:srgbClr>
          </a:soli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dirty="0">
              <a:ln>
                <a:noFill/>
              </a:ln>
              <a:solidFill>
                <a:srgbClr val="FFFFFF"/>
              </a:solidFill>
              <a:effectLst/>
              <a:uLnTx/>
              <a:uFillTx/>
              <a:latin typeface="Calibri Light"/>
              <a:ea typeface="+mn-ea"/>
              <a:cs typeface="+mn-cs"/>
              <a:sym typeface="Helvetica Neue Medium"/>
            </a:endParaRPr>
          </a:p>
        </p:txBody>
      </p:sp>
      <p:sp>
        <p:nvSpPr>
          <p:cNvPr id="5" name="AutoShape 4" descr="🙂">
            <a:extLst>
              <a:ext uri="{FF2B5EF4-FFF2-40B4-BE49-F238E27FC236}">
                <a16:creationId xmlns:a16="http://schemas.microsoft.com/office/drawing/2014/main" id="{A5F5181E-C42B-4C6C-A535-6F194943AE84}"/>
              </a:ext>
            </a:extLst>
          </p:cNvPr>
          <p:cNvSpPr>
            <a:spLocks noChangeAspect="1" noChangeArrowheads="1"/>
          </p:cNvSpPr>
          <p:nvPr/>
        </p:nvSpPr>
        <p:spPr bwMode="auto">
          <a:xfrm>
            <a:off x="10366860" y="23384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441D61"/>
              </a:solidFill>
              <a:effectLst/>
              <a:uLnTx/>
              <a:uFillTx/>
              <a:latin typeface="Calibri Light"/>
              <a:ea typeface="+mn-ea"/>
              <a:cs typeface="+mn-cs"/>
            </a:endParaRPr>
          </a:p>
        </p:txBody>
      </p:sp>
      <p:grpSp>
        <p:nvGrpSpPr>
          <p:cNvPr id="7" name="Group 6">
            <a:extLst>
              <a:ext uri="{FF2B5EF4-FFF2-40B4-BE49-F238E27FC236}">
                <a16:creationId xmlns:a16="http://schemas.microsoft.com/office/drawing/2014/main" id="{B915739F-A1D9-EF2B-E49D-747979BFFAA3}"/>
              </a:ext>
            </a:extLst>
          </p:cNvPr>
          <p:cNvGrpSpPr/>
          <p:nvPr/>
        </p:nvGrpSpPr>
        <p:grpSpPr>
          <a:xfrm>
            <a:off x="0" y="354620"/>
            <a:ext cx="12192000" cy="5795664"/>
            <a:chOff x="292812" y="354620"/>
            <a:chExt cx="11752808" cy="5471333"/>
          </a:xfrm>
        </p:grpSpPr>
        <p:sp>
          <p:nvSpPr>
            <p:cNvPr id="6" name="TextBox 5">
              <a:extLst>
                <a:ext uri="{FF2B5EF4-FFF2-40B4-BE49-F238E27FC236}">
                  <a16:creationId xmlns:a16="http://schemas.microsoft.com/office/drawing/2014/main" id="{9AB8D0BC-592D-42EB-9DC8-24B49443185D}"/>
                </a:ext>
              </a:extLst>
            </p:cNvPr>
            <p:cNvSpPr txBox="1"/>
            <p:nvPr/>
          </p:nvSpPr>
          <p:spPr>
            <a:xfrm>
              <a:off x="2652534" y="354620"/>
              <a:ext cx="69523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1D61"/>
                  </a:solidFill>
                  <a:effectLst/>
                  <a:uLnTx/>
                  <a:uFillTx/>
                  <a:latin typeface="Calibri Light"/>
                  <a:ea typeface="+mn-ea"/>
                  <a:cs typeface="+mn-cs"/>
                </a:rPr>
                <a:t>Mindful Active Purposeful Living</a:t>
              </a:r>
            </a:p>
          </p:txBody>
        </p:sp>
        <p:grpSp>
          <p:nvGrpSpPr>
            <p:cNvPr id="4" name="Group 3">
              <a:extLst>
                <a:ext uri="{FF2B5EF4-FFF2-40B4-BE49-F238E27FC236}">
                  <a16:creationId xmlns:a16="http://schemas.microsoft.com/office/drawing/2014/main" id="{2F07D62D-434A-4E0B-91E2-833F7A3DDE83}"/>
                </a:ext>
              </a:extLst>
            </p:cNvPr>
            <p:cNvGrpSpPr/>
            <p:nvPr/>
          </p:nvGrpSpPr>
          <p:grpSpPr>
            <a:xfrm>
              <a:off x="292812" y="1111411"/>
              <a:ext cx="11752808" cy="4714542"/>
              <a:chOff x="292812" y="1111411"/>
              <a:chExt cx="11752808" cy="4714542"/>
            </a:xfrm>
          </p:grpSpPr>
          <p:grpSp>
            <p:nvGrpSpPr>
              <p:cNvPr id="2" name="Group 1">
                <a:extLst>
                  <a:ext uri="{FF2B5EF4-FFF2-40B4-BE49-F238E27FC236}">
                    <a16:creationId xmlns:a16="http://schemas.microsoft.com/office/drawing/2014/main" id="{5C4328D0-1613-4039-AF1D-084F8730C36F}"/>
                  </a:ext>
                </a:extLst>
              </p:cNvPr>
              <p:cNvGrpSpPr/>
              <p:nvPr/>
            </p:nvGrpSpPr>
            <p:grpSpPr>
              <a:xfrm>
                <a:off x="3882823" y="1111411"/>
                <a:ext cx="4302190" cy="4479044"/>
                <a:chOff x="7446075" y="1157495"/>
                <a:chExt cx="4302190" cy="4479044"/>
              </a:xfrm>
            </p:grpSpPr>
            <p:pic>
              <p:nvPicPr>
                <p:cNvPr id="3" name="Graphic 2">
                  <a:extLst>
                    <a:ext uri="{FF2B5EF4-FFF2-40B4-BE49-F238E27FC236}">
                      <a16:creationId xmlns:a16="http://schemas.microsoft.com/office/drawing/2014/main" id="{CBF5A1B4-4ABE-4887-903B-4A48729B52C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8822626" y="2633305"/>
                  <a:ext cx="1738664" cy="1672559"/>
                </a:xfrm>
                <a:prstGeom prst="rect">
                  <a:avLst/>
                </a:prstGeom>
                <a:solidFill>
                  <a:schemeClr val="accent1"/>
                </a:solidFill>
              </p:spPr>
            </p:pic>
            <p:sp>
              <p:nvSpPr>
                <p:cNvPr id="2556" name="Triangle"/>
                <p:cNvSpPr/>
                <p:nvPr/>
              </p:nvSpPr>
              <p:spPr>
                <a:xfrm>
                  <a:off x="11024033" y="2191933"/>
                  <a:ext cx="680103" cy="756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6" y="21600"/>
                      </a:lnTo>
                      <a:lnTo>
                        <a:pt x="21600" y="12006"/>
                      </a:lnTo>
                      <a:lnTo>
                        <a:pt x="0" y="0"/>
                      </a:lnTo>
                      <a:close/>
                    </a:path>
                  </a:pathLst>
                </a:custGeom>
                <a:gradFill flip="none" rotWithShape="1">
                  <a:gsLst>
                    <a:gs pos="0">
                      <a:schemeClr val="accent1"/>
                    </a:gs>
                    <a:gs pos="100000">
                      <a:schemeClr val="accent2"/>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57" name="Triangle"/>
                <p:cNvSpPr/>
                <p:nvPr/>
              </p:nvSpPr>
              <p:spPr>
                <a:xfrm rot="18000183">
                  <a:off x="9448210" y="1119534"/>
                  <a:ext cx="680103" cy="756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6" y="21600"/>
                      </a:lnTo>
                      <a:lnTo>
                        <a:pt x="21600" y="12006"/>
                      </a:lnTo>
                      <a:lnTo>
                        <a:pt x="0" y="0"/>
                      </a:lnTo>
                      <a:close/>
                    </a:path>
                  </a:pathLst>
                </a:custGeom>
                <a:gradFill flip="none" rotWithShape="1">
                  <a:gsLst>
                    <a:gs pos="0">
                      <a:schemeClr val="accent5"/>
                    </a:gs>
                    <a:gs pos="100000">
                      <a:schemeClr val="accent6"/>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58" name="Triangle"/>
                <p:cNvSpPr/>
                <p:nvPr/>
              </p:nvSpPr>
              <p:spPr>
                <a:xfrm rot="14421935">
                  <a:off x="7732991" y="1945582"/>
                  <a:ext cx="680103" cy="756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6" y="21600"/>
                      </a:lnTo>
                      <a:lnTo>
                        <a:pt x="21600" y="12006"/>
                      </a:lnTo>
                      <a:lnTo>
                        <a:pt x="0" y="0"/>
                      </a:lnTo>
                      <a:close/>
                    </a:path>
                  </a:pathLst>
                </a:custGeom>
                <a:gradFill flip="none" rotWithShape="1">
                  <a:gsLst>
                    <a:gs pos="0">
                      <a:schemeClr val="accent1"/>
                    </a:gs>
                    <a:gs pos="100000">
                      <a:schemeClr val="accent2"/>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59" name="Triangle"/>
                <p:cNvSpPr/>
                <p:nvPr/>
              </p:nvSpPr>
              <p:spPr>
                <a:xfrm rot="10799128">
                  <a:off x="7594178" y="3849240"/>
                  <a:ext cx="680103" cy="7560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6" y="21600"/>
                      </a:lnTo>
                      <a:lnTo>
                        <a:pt x="21600" y="12006"/>
                      </a:lnTo>
                      <a:lnTo>
                        <a:pt x="0" y="0"/>
                      </a:lnTo>
                      <a:close/>
                    </a:path>
                  </a:pathLst>
                </a:custGeom>
                <a:gradFill flip="none" rotWithShape="1">
                  <a:gsLst>
                    <a:gs pos="0">
                      <a:schemeClr val="accent3"/>
                    </a:gs>
                    <a:gs pos="100000">
                      <a:schemeClr val="accent4"/>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60" name="Triangle"/>
                <p:cNvSpPr/>
                <p:nvPr/>
              </p:nvSpPr>
              <p:spPr>
                <a:xfrm rot="7205739">
                  <a:off x="9167051" y="4918474"/>
                  <a:ext cx="680104" cy="756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6" y="21600"/>
                      </a:lnTo>
                      <a:lnTo>
                        <a:pt x="21600" y="12006"/>
                      </a:lnTo>
                      <a:lnTo>
                        <a:pt x="0" y="0"/>
                      </a:lnTo>
                      <a:close/>
                    </a:path>
                  </a:pathLst>
                </a:custGeom>
                <a:gradFill flip="none" rotWithShape="1">
                  <a:gsLst>
                    <a:gs pos="0">
                      <a:schemeClr val="accent1"/>
                    </a:gs>
                    <a:gs pos="100000">
                      <a:schemeClr val="accent2"/>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61" name="Triangle"/>
                <p:cNvSpPr/>
                <p:nvPr/>
              </p:nvSpPr>
              <p:spPr>
                <a:xfrm rot="3590164">
                  <a:off x="10886635" y="4092784"/>
                  <a:ext cx="680103" cy="7560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6" y="21600"/>
                      </a:lnTo>
                      <a:lnTo>
                        <a:pt x="21600" y="12006"/>
                      </a:lnTo>
                      <a:lnTo>
                        <a:pt x="0" y="0"/>
                      </a:lnTo>
                      <a:close/>
                    </a:path>
                  </a:pathLst>
                </a:custGeom>
                <a:gradFill flip="none" rotWithShape="1">
                  <a:gsLst>
                    <a:gs pos="0">
                      <a:schemeClr val="accent5"/>
                    </a:gs>
                    <a:gs pos="100000">
                      <a:schemeClr val="accent6"/>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64" name="Shape"/>
                <p:cNvSpPr/>
                <p:nvPr/>
              </p:nvSpPr>
              <p:spPr>
                <a:xfrm>
                  <a:off x="9935288" y="1211255"/>
                  <a:ext cx="1072851" cy="1768561"/>
                </a:xfrm>
                <a:custGeom>
                  <a:avLst/>
                  <a:gdLst/>
                  <a:ahLst/>
                  <a:cxnLst>
                    <a:cxn ang="0">
                      <a:pos x="wd2" y="hd2"/>
                    </a:cxn>
                    <a:cxn ang="5400000">
                      <a:pos x="wd2" y="hd2"/>
                    </a:cxn>
                    <a:cxn ang="10800000">
                      <a:pos x="wd2" y="hd2"/>
                    </a:cxn>
                    <a:cxn ang="16200000">
                      <a:pos x="wd2" y="hd2"/>
                    </a:cxn>
                  </a:cxnLst>
                  <a:rect l="0" t="0" r="r" b="b"/>
                  <a:pathLst>
                    <a:path w="21600" h="21589" extrusionOk="0">
                      <a:moveTo>
                        <a:pt x="2138" y="3"/>
                      </a:moveTo>
                      <a:cubicBezTo>
                        <a:pt x="1779" y="-11"/>
                        <a:pt x="1415" y="36"/>
                        <a:pt x="1090" y="148"/>
                      </a:cubicBezTo>
                      <a:cubicBezTo>
                        <a:pt x="528" y="343"/>
                        <a:pt x="175" y="702"/>
                        <a:pt x="157" y="1094"/>
                      </a:cubicBezTo>
                      <a:lnTo>
                        <a:pt x="0" y="17192"/>
                      </a:lnTo>
                      <a:cubicBezTo>
                        <a:pt x="2202" y="17682"/>
                        <a:pt x="4273" y="18453"/>
                        <a:pt x="6041" y="19525"/>
                      </a:cubicBezTo>
                      <a:cubicBezTo>
                        <a:pt x="7081" y="20155"/>
                        <a:pt x="7937" y="20853"/>
                        <a:pt x="8645" y="21589"/>
                      </a:cubicBezTo>
                      <a:lnTo>
                        <a:pt x="21600" y="17034"/>
                      </a:lnTo>
                      <a:lnTo>
                        <a:pt x="20834" y="7032"/>
                      </a:lnTo>
                      <a:lnTo>
                        <a:pt x="3151" y="229"/>
                      </a:lnTo>
                      <a:cubicBezTo>
                        <a:pt x="2851" y="92"/>
                        <a:pt x="2496" y="16"/>
                        <a:pt x="2138" y="3"/>
                      </a:cubicBezTo>
                      <a:close/>
                    </a:path>
                  </a:pathLst>
                </a:custGeom>
                <a:gradFill flip="none" rotWithShape="1">
                  <a:gsLst>
                    <a:gs pos="0">
                      <a:schemeClr val="accent5"/>
                    </a:gs>
                    <a:gs pos="100000">
                      <a:schemeClr val="accent6"/>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65" name="Shape"/>
                <p:cNvSpPr/>
                <p:nvPr/>
              </p:nvSpPr>
              <p:spPr>
                <a:xfrm>
                  <a:off x="7938299" y="1450260"/>
                  <a:ext cx="1708197" cy="1313395"/>
                </a:xfrm>
                <a:custGeom>
                  <a:avLst/>
                  <a:gdLst/>
                  <a:ahLst/>
                  <a:cxnLst>
                    <a:cxn ang="0">
                      <a:pos x="wd2" y="hd2"/>
                    </a:cxn>
                    <a:cxn ang="5400000">
                      <a:pos x="wd2" y="hd2"/>
                    </a:cxn>
                    <a:cxn ang="10800000">
                      <a:pos x="wd2" y="hd2"/>
                    </a:cxn>
                    <a:cxn ang="16200000">
                      <a:pos x="wd2" y="hd2"/>
                    </a:cxn>
                  </a:cxnLst>
                  <a:rect l="0" t="0" r="r" b="b"/>
                  <a:pathLst>
                    <a:path w="21595" h="21600" extrusionOk="0">
                      <a:moveTo>
                        <a:pt x="12415" y="0"/>
                      </a:moveTo>
                      <a:lnTo>
                        <a:pt x="723" y="7832"/>
                      </a:lnTo>
                      <a:cubicBezTo>
                        <a:pt x="289" y="8069"/>
                        <a:pt x="5" y="8617"/>
                        <a:pt x="0" y="9229"/>
                      </a:cubicBezTo>
                      <a:cubicBezTo>
                        <a:pt x="-5" y="9757"/>
                        <a:pt x="201" y="10251"/>
                        <a:pt x="546" y="10531"/>
                      </a:cubicBezTo>
                      <a:lnTo>
                        <a:pt x="14877" y="21600"/>
                      </a:lnTo>
                      <a:cubicBezTo>
                        <a:pt x="16803" y="19482"/>
                        <a:pt x="19176" y="18408"/>
                        <a:pt x="21556" y="18386"/>
                      </a:cubicBezTo>
                      <a:lnTo>
                        <a:pt x="21595" y="6271"/>
                      </a:lnTo>
                      <a:lnTo>
                        <a:pt x="12415" y="0"/>
                      </a:lnTo>
                      <a:close/>
                    </a:path>
                  </a:pathLst>
                </a:custGeom>
                <a:gradFill flip="none" rotWithShape="1">
                  <a:gsLst>
                    <a:gs pos="0">
                      <a:schemeClr val="accent1"/>
                    </a:gs>
                    <a:gs pos="100000">
                      <a:schemeClr val="accent2"/>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dirty="0">
                    <a:ln>
                      <a:noFill/>
                    </a:ln>
                    <a:solidFill>
                      <a:srgbClr val="FFFFFF"/>
                    </a:solidFill>
                    <a:effectLst/>
                    <a:uLnTx/>
                    <a:uFillTx/>
                    <a:latin typeface="Calibri Light"/>
                    <a:ea typeface="+mn-ea"/>
                    <a:cs typeface="+mn-cs"/>
                    <a:sym typeface="Helvetica Neue Medium"/>
                  </a:endParaRPr>
                </a:p>
              </p:txBody>
            </p:sp>
            <p:sp>
              <p:nvSpPr>
                <p:cNvPr id="2566" name="Shape"/>
                <p:cNvSpPr/>
                <p:nvPr/>
              </p:nvSpPr>
              <p:spPr>
                <a:xfrm>
                  <a:off x="10367263" y="2594516"/>
                  <a:ext cx="1381002" cy="1586290"/>
                </a:xfrm>
                <a:custGeom>
                  <a:avLst/>
                  <a:gdLst/>
                  <a:ahLst/>
                  <a:cxnLst>
                    <a:cxn ang="0">
                      <a:pos x="wd2" y="hd2"/>
                    </a:cxn>
                    <a:cxn ang="5400000">
                      <a:pos x="wd2" y="hd2"/>
                    </a:cxn>
                    <a:cxn ang="10800000">
                      <a:pos x="wd2" y="hd2"/>
                    </a:cxn>
                    <a:cxn ang="16200000">
                      <a:pos x="wd2" y="hd2"/>
                    </a:cxn>
                  </a:cxnLst>
                  <a:rect l="0" t="0" r="r" b="b"/>
                  <a:pathLst>
                    <a:path w="21541" h="21597" extrusionOk="0">
                      <a:moveTo>
                        <a:pt x="20119" y="1"/>
                      </a:moveTo>
                      <a:cubicBezTo>
                        <a:pt x="19877" y="-3"/>
                        <a:pt x="19633" y="47"/>
                        <a:pt x="19413" y="151"/>
                      </a:cubicBezTo>
                      <a:lnTo>
                        <a:pt x="1537" y="9039"/>
                      </a:lnTo>
                      <a:cubicBezTo>
                        <a:pt x="2029" y="11585"/>
                        <a:pt x="1515" y="14244"/>
                        <a:pt x="0" y="16542"/>
                      </a:cubicBezTo>
                      <a:lnTo>
                        <a:pt x="10083" y="21597"/>
                      </a:lnTo>
                      <a:lnTo>
                        <a:pt x="20853" y="15572"/>
                      </a:lnTo>
                      <a:lnTo>
                        <a:pt x="21530" y="1420"/>
                      </a:lnTo>
                      <a:cubicBezTo>
                        <a:pt x="21600" y="917"/>
                        <a:pt x="21322" y="428"/>
                        <a:pt x="20821" y="172"/>
                      </a:cubicBezTo>
                      <a:cubicBezTo>
                        <a:pt x="20604" y="62"/>
                        <a:pt x="20362" y="4"/>
                        <a:pt x="20119" y="1"/>
                      </a:cubicBezTo>
                      <a:close/>
                    </a:path>
                  </a:pathLst>
                </a:custGeom>
                <a:gradFill flip="none" rotWithShape="1">
                  <a:gsLst>
                    <a:gs pos="0">
                      <a:schemeClr val="accent1"/>
                    </a:gs>
                    <a:gs pos="100000">
                      <a:schemeClr val="accent2"/>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67" name="Shape"/>
                <p:cNvSpPr/>
                <p:nvPr/>
              </p:nvSpPr>
              <p:spPr>
                <a:xfrm>
                  <a:off x="7550091" y="2616145"/>
                  <a:ext cx="1379443" cy="1586604"/>
                </a:xfrm>
                <a:custGeom>
                  <a:avLst/>
                  <a:gdLst/>
                  <a:ahLst/>
                  <a:cxnLst>
                    <a:cxn ang="0">
                      <a:pos x="wd2" y="hd2"/>
                    </a:cxn>
                    <a:cxn ang="5400000">
                      <a:pos x="wd2" y="hd2"/>
                    </a:cxn>
                    <a:cxn ang="10800000">
                      <a:pos x="wd2" y="hd2"/>
                    </a:cxn>
                    <a:cxn ang="16200000">
                      <a:pos x="wd2" y="hd2"/>
                    </a:cxn>
                  </a:cxnLst>
                  <a:rect l="0" t="0" r="r" b="b"/>
                  <a:pathLst>
                    <a:path w="21541" h="21542" extrusionOk="0">
                      <a:moveTo>
                        <a:pt x="11466" y="0"/>
                      </a:moveTo>
                      <a:lnTo>
                        <a:pt x="683" y="6013"/>
                      </a:lnTo>
                      <a:lnTo>
                        <a:pt x="11" y="20124"/>
                      </a:lnTo>
                      <a:cubicBezTo>
                        <a:pt x="-59" y="20626"/>
                        <a:pt x="219" y="21117"/>
                        <a:pt x="721" y="21371"/>
                      </a:cubicBezTo>
                      <a:cubicBezTo>
                        <a:pt x="1155" y="21591"/>
                        <a:pt x="1689" y="21600"/>
                        <a:pt x="2131" y="21392"/>
                      </a:cubicBezTo>
                      <a:lnTo>
                        <a:pt x="20034" y="12519"/>
                      </a:lnTo>
                      <a:cubicBezTo>
                        <a:pt x="19531" y="9981"/>
                        <a:pt x="20034" y="7328"/>
                        <a:pt x="21541" y="5032"/>
                      </a:cubicBezTo>
                      <a:lnTo>
                        <a:pt x="11466" y="0"/>
                      </a:lnTo>
                      <a:close/>
                    </a:path>
                  </a:pathLst>
                </a:custGeom>
                <a:gradFill flip="none" rotWithShape="1">
                  <a:gsLst>
                    <a:gs pos="0">
                      <a:schemeClr val="accent3"/>
                    </a:gs>
                    <a:gs pos="100000">
                      <a:schemeClr val="accent4"/>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dirty="0">
                    <a:ln>
                      <a:noFill/>
                    </a:ln>
                    <a:solidFill>
                      <a:srgbClr val="FFFFFF"/>
                    </a:solidFill>
                    <a:effectLst/>
                    <a:uLnTx/>
                    <a:uFillTx/>
                    <a:latin typeface="Calibri Light"/>
                    <a:ea typeface="+mn-ea"/>
                    <a:cs typeface="+mn-cs"/>
                    <a:sym typeface="Helvetica Neue Medium"/>
                  </a:endParaRPr>
                </a:p>
              </p:txBody>
            </p:sp>
            <p:sp>
              <p:nvSpPr>
                <p:cNvPr id="2568" name="Shape"/>
                <p:cNvSpPr/>
                <p:nvPr/>
              </p:nvSpPr>
              <p:spPr>
                <a:xfrm>
                  <a:off x="8289005" y="3813159"/>
                  <a:ext cx="1073024" cy="1769261"/>
                </a:xfrm>
                <a:custGeom>
                  <a:avLst/>
                  <a:gdLst/>
                  <a:ahLst/>
                  <a:cxnLst>
                    <a:cxn ang="0">
                      <a:pos x="wd2" y="hd2"/>
                    </a:cxn>
                    <a:cxn ang="5400000">
                      <a:pos x="wd2" y="hd2"/>
                    </a:cxn>
                    <a:cxn ang="10800000">
                      <a:pos x="wd2" y="hd2"/>
                    </a:cxn>
                    <a:cxn ang="16200000">
                      <a:pos x="wd2" y="hd2"/>
                    </a:cxn>
                  </a:cxnLst>
                  <a:rect l="0" t="0" r="r" b="b"/>
                  <a:pathLst>
                    <a:path w="21600" h="21524" extrusionOk="0">
                      <a:moveTo>
                        <a:pt x="12970" y="0"/>
                      </a:moveTo>
                      <a:lnTo>
                        <a:pt x="0" y="4529"/>
                      </a:lnTo>
                      <a:lnTo>
                        <a:pt x="741" y="14497"/>
                      </a:lnTo>
                      <a:lnTo>
                        <a:pt x="18404" y="21294"/>
                      </a:lnTo>
                      <a:cubicBezTo>
                        <a:pt x="19003" y="21567"/>
                        <a:pt x="19810" y="21600"/>
                        <a:pt x="20462" y="21376"/>
                      </a:cubicBezTo>
                      <a:cubicBezTo>
                        <a:pt x="21024" y="21183"/>
                        <a:pt x="21379" y="20827"/>
                        <a:pt x="21398" y="20436"/>
                      </a:cubicBezTo>
                      <a:lnTo>
                        <a:pt x="21600" y="4386"/>
                      </a:lnTo>
                      <a:cubicBezTo>
                        <a:pt x="19406" y="3897"/>
                        <a:pt x="17343" y="3131"/>
                        <a:pt x="15581" y="2066"/>
                      </a:cubicBezTo>
                      <a:cubicBezTo>
                        <a:pt x="14537" y="1435"/>
                        <a:pt x="13680" y="736"/>
                        <a:pt x="12970" y="0"/>
                      </a:cubicBezTo>
                      <a:close/>
                    </a:path>
                  </a:pathLst>
                </a:custGeom>
                <a:gradFill flip="none" rotWithShape="1">
                  <a:gsLst>
                    <a:gs pos="0">
                      <a:schemeClr val="accent1"/>
                    </a:gs>
                    <a:gs pos="100000">
                      <a:schemeClr val="accent2"/>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dirty="0">
                    <a:ln>
                      <a:noFill/>
                    </a:ln>
                    <a:solidFill>
                      <a:srgbClr val="FFFFFF"/>
                    </a:solidFill>
                    <a:effectLst/>
                    <a:uLnTx/>
                    <a:uFillTx/>
                    <a:latin typeface="Calibri Light"/>
                    <a:ea typeface="+mn-ea"/>
                    <a:cs typeface="+mn-cs"/>
                    <a:sym typeface="Helvetica Neue Medium"/>
                  </a:endParaRPr>
                </a:p>
              </p:txBody>
            </p:sp>
            <p:sp>
              <p:nvSpPr>
                <p:cNvPr id="2569" name="Shape"/>
                <p:cNvSpPr/>
                <p:nvPr/>
              </p:nvSpPr>
              <p:spPr>
                <a:xfrm>
                  <a:off x="9654105" y="4037274"/>
                  <a:ext cx="1710266" cy="1314606"/>
                </a:xfrm>
                <a:custGeom>
                  <a:avLst/>
                  <a:gdLst/>
                  <a:ahLst/>
                  <a:cxnLst>
                    <a:cxn ang="0">
                      <a:pos x="wd2" y="hd2"/>
                    </a:cxn>
                    <a:cxn ang="5400000">
                      <a:pos x="wd2" y="hd2"/>
                    </a:cxn>
                    <a:cxn ang="10800000">
                      <a:pos x="wd2" y="hd2"/>
                    </a:cxn>
                    <a:cxn ang="16200000">
                      <a:pos x="wd2" y="hd2"/>
                    </a:cxn>
                  </a:cxnLst>
                  <a:rect l="0" t="0" r="r" b="b"/>
                  <a:pathLst>
                    <a:path w="21599" h="21600" extrusionOk="0">
                      <a:moveTo>
                        <a:pt x="6580" y="0"/>
                      </a:moveTo>
                      <a:cubicBezTo>
                        <a:pt x="4671" y="2045"/>
                        <a:pt x="2339" y="3077"/>
                        <a:pt x="0" y="3094"/>
                      </a:cubicBezTo>
                      <a:lnTo>
                        <a:pt x="46" y="15446"/>
                      </a:lnTo>
                      <a:lnTo>
                        <a:pt x="9262" y="21600"/>
                      </a:lnTo>
                      <a:lnTo>
                        <a:pt x="20887" y="13636"/>
                      </a:lnTo>
                      <a:cubicBezTo>
                        <a:pt x="21319" y="13394"/>
                        <a:pt x="21598" y="12843"/>
                        <a:pt x="21599" y="12232"/>
                      </a:cubicBezTo>
                      <a:cubicBezTo>
                        <a:pt x="21600" y="11704"/>
                        <a:pt x="21389" y="11212"/>
                        <a:pt x="21042" y="10936"/>
                      </a:cubicBezTo>
                      <a:lnTo>
                        <a:pt x="6580" y="0"/>
                      </a:lnTo>
                      <a:close/>
                    </a:path>
                  </a:pathLst>
                </a:custGeom>
                <a:gradFill flip="none" rotWithShape="1">
                  <a:gsLst>
                    <a:gs pos="0">
                      <a:schemeClr val="accent5"/>
                    </a:gs>
                    <a:gs pos="100000">
                      <a:schemeClr val="accent6"/>
                    </a:gs>
                  </a:gsLst>
                  <a:lin ang="5400000" scaled="0"/>
                </a:gradFill>
                <a:ln w="12700" cap="flat">
                  <a:noFill/>
                  <a:miter lim="400000"/>
                </a:ln>
                <a:effectLst/>
              </p:spPr>
              <p:txBody>
                <a:bodyPr wrap="square" lIns="25400" tIns="25400" rIns="25400" bIns="25400" numCol="1" anchor="ctr">
                  <a:noAutofit/>
                </a:bodyPr>
                <a:lstStyle/>
                <a:p>
                  <a:pPr marL="0" marR="0" lvl="0" indent="0" algn="l" defTabSz="764352" rtl="0" eaLnBrk="1" fontAlgn="auto" latinLnBrk="0" hangingPunct="1">
                    <a:lnSpc>
                      <a:spcPct val="100000"/>
                    </a:lnSpc>
                    <a:spcBef>
                      <a:spcPts val="0"/>
                    </a:spcBef>
                    <a:spcAft>
                      <a:spcPts val="0"/>
                    </a:spcAft>
                    <a:buClrTx/>
                    <a:buSzTx/>
                    <a:buFontTx/>
                    <a:buNone/>
                    <a:tabLst/>
                    <a:defRPr sz="5400" b="0">
                      <a:solidFill>
                        <a:srgbClr val="FFFFFF"/>
                      </a:solidFill>
                      <a:latin typeface="+mn-lt"/>
                      <a:ea typeface="+mn-ea"/>
                      <a:cs typeface="+mn-cs"/>
                      <a:sym typeface="Helvetica Neue Medium"/>
                    </a:defRPr>
                  </a:pPr>
                  <a:endParaRPr kumimoji="0" sz="2700" b="0" i="0" u="none" strike="noStrike" kern="1200" cap="none" spc="0" normalizeH="0" baseline="0" noProof="0">
                    <a:ln>
                      <a:noFill/>
                    </a:ln>
                    <a:solidFill>
                      <a:srgbClr val="FFFFFF"/>
                    </a:solidFill>
                    <a:effectLst/>
                    <a:uLnTx/>
                    <a:uFillTx/>
                    <a:latin typeface="Calibri Light"/>
                    <a:ea typeface="+mn-ea"/>
                    <a:cs typeface="+mn-cs"/>
                    <a:sym typeface="Helvetica Neue Medium"/>
                  </a:endParaRPr>
                </a:p>
              </p:txBody>
            </p:sp>
            <p:sp>
              <p:nvSpPr>
                <p:cNvPr id="2570" name="HR Team Development"/>
                <p:cNvSpPr txBox="1"/>
                <p:nvPr/>
              </p:nvSpPr>
              <p:spPr>
                <a:xfrm>
                  <a:off x="8397496" y="1957322"/>
                  <a:ext cx="1046716" cy="251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defRPr sz="2000" b="0">
                      <a:solidFill>
                        <a:srgbClr val="FFFFFF"/>
                      </a:solidFill>
                      <a:latin typeface="DM Sans Regular"/>
                      <a:ea typeface="DM Sans Regular"/>
                      <a:cs typeface="DM Sans Regular"/>
                      <a:sym typeface="DM Sans Regula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DM Sans Regular"/>
                      <a:sym typeface="DM Sans Regular"/>
                    </a:rPr>
                    <a:t>Mind</a:t>
                  </a:r>
                </a:p>
              </p:txBody>
            </p:sp>
            <p:sp>
              <p:nvSpPr>
                <p:cNvPr id="2571" name="HRM…"/>
                <p:cNvSpPr txBox="1"/>
                <p:nvPr/>
              </p:nvSpPr>
              <p:spPr>
                <a:xfrm>
                  <a:off x="9881609" y="1971609"/>
                  <a:ext cx="1197056" cy="251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sz="2000" b="0">
                      <a:solidFill>
                        <a:srgbClr val="FFFFFF"/>
                      </a:solidFill>
                      <a:latin typeface="DM Sans Regular"/>
                      <a:ea typeface="DM Sans Regular"/>
                      <a:cs typeface="DM Sans Regular"/>
                      <a:sym typeface="DM Sans Regular"/>
                    </a:defRPr>
                  </a:pPr>
                  <a:r>
                    <a:rPr kumimoji="0" lang="en-US" sz="1300" b="0" i="0" u="none" strike="noStrike" kern="1200" cap="none" spc="0" normalizeH="0" baseline="0" noProof="0" dirty="0">
                      <a:ln>
                        <a:noFill/>
                      </a:ln>
                      <a:solidFill>
                        <a:prstClr val="white"/>
                      </a:solidFill>
                      <a:effectLst/>
                      <a:uLnTx/>
                      <a:uFillTx/>
                      <a:latin typeface="DM Sans Regular"/>
                      <a:sym typeface="DM Sans Regular"/>
                    </a:rPr>
                    <a:t>Body</a:t>
                  </a:r>
                  <a:endParaRPr kumimoji="0" sz="1300" b="0" i="0" u="none" strike="noStrike" kern="1200" cap="none" spc="0" normalizeH="0" baseline="0" noProof="0" dirty="0">
                    <a:ln>
                      <a:noFill/>
                    </a:ln>
                    <a:solidFill>
                      <a:prstClr val="white"/>
                    </a:solidFill>
                    <a:effectLst/>
                    <a:uLnTx/>
                    <a:uFillTx/>
                    <a:latin typeface="DM Sans Regular"/>
                    <a:sym typeface="DM Sans Regular"/>
                  </a:endParaRPr>
                </a:p>
              </p:txBody>
            </p:sp>
            <p:sp>
              <p:nvSpPr>
                <p:cNvPr id="2572" name="HRM…"/>
                <p:cNvSpPr txBox="1"/>
                <p:nvPr/>
              </p:nvSpPr>
              <p:spPr>
                <a:xfrm>
                  <a:off x="10549226" y="3264563"/>
                  <a:ext cx="1197056" cy="4514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sz="2000" b="0">
                      <a:solidFill>
                        <a:srgbClr val="FFFFFF"/>
                      </a:solidFill>
                      <a:latin typeface="DM Sans Regular"/>
                      <a:ea typeface="DM Sans Regular"/>
                      <a:cs typeface="DM Sans Regular"/>
                      <a:sym typeface="DM Sans Regular"/>
                    </a:defRPr>
                  </a:pPr>
                  <a:r>
                    <a:rPr kumimoji="0" lang="en-US" sz="1300" b="0" i="0" u="none" strike="noStrike" kern="1200" cap="none" spc="0" normalizeH="0" baseline="0" noProof="0" dirty="0">
                      <a:ln>
                        <a:noFill/>
                      </a:ln>
                      <a:solidFill>
                        <a:prstClr val="white"/>
                      </a:solidFill>
                      <a:effectLst/>
                      <a:uLnTx/>
                      <a:uFillTx/>
                      <a:latin typeface="DM Sans Regular"/>
                      <a:sym typeface="DM Sans Regular"/>
                    </a:rPr>
                    <a:t>Social &amp; Community</a:t>
                  </a:r>
                  <a:endParaRPr kumimoji="0" sz="1300" b="0" i="0" u="none" strike="noStrike" kern="1200" cap="none" spc="0" normalizeH="0" baseline="0" noProof="0" dirty="0">
                    <a:ln>
                      <a:noFill/>
                    </a:ln>
                    <a:solidFill>
                      <a:prstClr val="white"/>
                    </a:solidFill>
                    <a:effectLst/>
                    <a:uLnTx/>
                    <a:uFillTx/>
                    <a:latin typeface="DM Sans Regular"/>
                    <a:sym typeface="DM Sans Regular"/>
                  </a:endParaRPr>
                </a:p>
              </p:txBody>
            </p:sp>
            <p:sp>
              <p:nvSpPr>
                <p:cNvPr id="2573" name="HRM…"/>
                <p:cNvSpPr txBox="1"/>
                <p:nvPr/>
              </p:nvSpPr>
              <p:spPr>
                <a:xfrm>
                  <a:off x="9826977" y="4650482"/>
                  <a:ext cx="1197056" cy="251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sz="2000" b="0">
                      <a:solidFill>
                        <a:srgbClr val="FFFFFF"/>
                      </a:solidFill>
                      <a:latin typeface="DM Sans Regular"/>
                      <a:ea typeface="DM Sans Regular"/>
                      <a:cs typeface="DM Sans Regular"/>
                      <a:sym typeface="DM Sans Regular"/>
                    </a:defRPr>
                  </a:pPr>
                  <a:r>
                    <a:rPr kumimoji="0" lang="en-US" sz="1300" b="0" i="0" u="none" strike="noStrike" kern="1200" cap="none" spc="0" normalizeH="0" baseline="0" noProof="0" dirty="0">
                      <a:ln>
                        <a:noFill/>
                      </a:ln>
                      <a:solidFill>
                        <a:prstClr val="white"/>
                      </a:solidFill>
                      <a:effectLst/>
                      <a:uLnTx/>
                      <a:uFillTx/>
                      <a:latin typeface="DM Sans Regular"/>
                      <a:sym typeface="DM Sans Regular"/>
                    </a:rPr>
                    <a:t>Finances</a:t>
                  </a:r>
                  <a:endParaRPr kumimoji="0" sz="1300" b="0" i="0" u="none" strike="noStrike" kern="1200" cap="none" spc="0" normalizeH="0" baseline="0" noProof="0" dirty="0">
                    <a:ln>
                      <a:noFill/>
                    </a:ln>
                    <a:solidFill>
                      <a:prstClr val="white"/>
                    </a:solidFill>
                    <a:effectLst/>
                    <a:uLnTx/>
                    <a:uFillTx/>
                    <a:latin typeface="DM Sans Regular"/>
                    <a:sym typeface="DM Sans Regular"/>
                  </a:endParaRPr>
                </a:p>
              </p:txBody>
            </p:sp>
            <p:sp>
              <p:nvSpPr>
                <p:cNvPr id="2574" name="HR…"/>
                <p:cNvSpPr txBox="1"/>
                <p:nvPr/>
              </p:nvSpPr>
              <p:spPr>
                <a:xfrm>
                  <a:off x="7446075" y="3204584"/>
                  <a:ext cx="1379442" cy="4514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sz="2000" b="0">
                      <a:solidFill>
                        <a:srgbClr val="FFFFFF"/>
                      </a:solidFill>
                      <a:latin typeface="DM Sans Regular"/>
                      <a:ea typeface="DM Sans Regular"/>
                      <a:cs typeface="DM Sans Regular"/>
                      <a:sym typeface="DM Sans Regular"/>
                    </a:defRPr>
                  </a:pPr>
                  <a:r>
                    <a:rPr kumimoji="0" lang="en-US" sz="1300" b="0" i="0" u="none" strike="noStrike" kern="1200" cap="none" spc="0" normalizeH="0" baseline="0" noProof="0" dirty="0">
                      <a:ln>
                        <a:noFill/>
                      </a:ln>
                      <a:solidFill>
                        <a:prstClr val="white"/>
                      </a:solidFill>
                      <a:effectLst/>
                      <a:uLnTx/>
                      <a:uFillTx/>
                      <a:latin typeface="DM Sans Regular"/>
                      <a:sym typeface="DM Sans Regular"/>
                    </a:rPr>
                    <a:t>Spirit or </a:t>
                  </a:r>
                </a:p>
                <a:p>
                  <a:pPr marL="0" marR="0" lvl="0" indent="0" algn="ctr" defTabSz="228600" rtl="0" eaLnBrk="1" fontAlgn="auto" latinLnBrk="0" hangingPunct="1">
                    <a:lnSpc>
                      <a:spcPct val="100000"/>
                    </a:lnSpc>
                    <a:spcBef>
                      <a:spcPts val="0"/>
                    </a:spcBef>
                    <a:spcAft>
                      <a:spcPts val="0"/>
                    </a:spcAft>
                    <a:buClrTx/>
                    <a:buSzTx/>
                    <a:buFontTx/>
                    <a:buNone/>
                    <a:tabLst/>
                    <a:defRPr sz="2000" b="0">
                      <a:solidFill>
                        <a:srgbClr val="FFFFFF"/>
                      </a:solidFill>
                      <a:latin typeface="DM Sans Regular"/>
                      <a:ea typeface="DM Sans Regular"/>
                      <a:cs typeface="DM Sans Regular"/>
                      <a:sym typeface="DM Sans Regular"/>
                    </a:defRPr>
                  </a:pPr>
                  <a:r>
                    <a:rPr kumimoji="0" lang="en-US" sz="1300" b="0" i="0" u="none" strike="noStrike" kern="1200" cap="none" spc="0" normalizeH="0" baseline="0" noProof="0" dirty="0">
                      <a:ln>
                        <a:noFill/>
                      </a:ln>
                      <a:solidFill>
                        <a:prstClr val="white"/>
                      </a:solidFill>
                      <a:effectLst/>
                      <a:uLnTx/>
                      <a:uFillTx/>
                      <a:latin typeface="DM Sans Regular"/>
                      <a:sym typeface="DM Sans Regular"/>
                    </a:rPr>
                    <a:t>Purpose</a:t>
                  </a:r>
                  <a:endParaRPr kumimoji="0" sz="1300" b="0" i="0" u="none" strike="noStrike" kern="1200" cap="none" spc="0" normalizeH="0" baseline="0" noProof="0" dirty="0">
                    <a:ln>
                      <a:noFill/>
                    </a:ln>
                    <a:solidFill>
                      <a:prstClr val="white"/>
                    </a:solidFill>
                    <a:effectLst/>
                    <a:uLnTx/>
                    <a:uFillTx/>
                    <a:latin typeface="DM Sans Regular"/>
                    <a:sym typeface="DM Sans Regular"/>
                  </a:endParaRPr>
                </a:p>
              </p:txBody>
            </p:sp>
            <p:sp>
              <p:nvSpPr>
                <p:cNvPr id="2575" name="HR…"/>
                <p:cNvSpPr txBox="1"/>
                <p:nvPr/>
              </p:nvSpPr>
              <p:spPr>
                <a:xfrm>
                  <a:off x="8285094" y="4642698"/>
                  <a:ext cx="1197056" cy="251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sz="2000" b="0">
                      <a:solidFill>
                        <a:srgbClr val="FFFFFF"/>
                      </a:solidFill>
                      <a:latin typeface="DM Sans Regular"/>
                      <a:ea typeface="DM Sans Regular"/>
                      <a:cs typeface="DM Sans Regular"/>
                      <a:sym typeface="DM Sans Regular"/>
                    </a:defRPr>
                  </a:pPr>
                  <a:r>
                    <a:rPr kumimoji="0" lang="en-US" sz="1300" b="0" i="0" u="none" strike="noStrike" kern="1200" cap="none" spc="0" normalizeH="0" baseline="0" noProof="0" dirty="0">
                      <a:ln>
                        <a:noFill/>
                      </a:ln>
                      <a:solidFill>
                        <a:prstClr val="white"/>
                      </a:solidFill>
                      <a:effectLst/>
                      <a:uLnTx/>
                      <a:uFillTx/>
                      <a:latin typeface="DM Sans Regular"/>
                      <a:sym typeface="DM Sans Regular"/>
                    </a:rPr>
                    <a:t>Occupational</a:t>
                  </a:r>
                  <a:endParaRPr kumimoji="0" sz="1300" b="0" i="0" u="none" strike="noStrike" kern="1200" cap="none" spc="0" normalizeH="0" baseline="0" noProof="0" dirty="0">
                    <a:ln>
                      <a:noFill/>
                    </a:ln>
                    <a:solidFill>
                      <a:prstClr val="white"/>
                    </a:solidFill>
                    <a:effectLst/>
                    <a:uLnTx/>
                    <a:uFillTx/>
                    <a:latin typeface="DM Sans Regular"/>
                    <a:sym typeface="DM Sans Regular"/>
                  </a:endParaRPr>
                </a:p>
              </p:txBody>
            </p:sp>
            <p:sp>
              <p:nvSpPr>
                <p:cNvPr id="2577" name="HR Strategy"/>
                <p:cNvSpPr txBox="1"/>
                <p:nvPr/>
              </p:nvSpPr>
              <p:spPr>
                <a:xfrm>
                  <a:off x="9016978" y="3267532"/>
                  <a:ext cx="1265301" cy="251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defRPr sz="2600" b="0">
                      <a:solidFill>
                        <a:srgbClr val="231A69"/>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DM Sans Medium"/>
                      <a:sym typeface="DM Sans Medium"/>
                    </a:rPr>
                    <a:t>Wellbeing</a:t>
                  </a:r>
                  <a:endParaRPr kumimoji="0" sz="1300" b="1" i="0" u="none" strike="noStrike" kern="1200" cap="none" spc="0" normalizeH="0" baseline="0" noProof="0" dirty="0">
                    <a:ln>
                      <a:noFill/>
                    </a:ln>
                    <a:solidFill>
                      <a:prstClr val="white"/>
                    </a:solidFill>
                    <a:effectLst/>
                    <a:uLnTx/>
                    <a:uFillTx/>
                    <a:latin typeface="DM Sans Medium"/>
                    <a:sym typeface="DM Sans Medium"/>
                  </a:endParaRPr>
                </a:p>
              </p:txBody>
            </p:sp>
          </p:grpSp>
          <p:cxnSp>
            <p:nvCxnSpPr>
              <p:cNvPr id="57" name="Straight Connector 56">
                <a:extLst>
                  <a:ext uri="{FF2B5EF4-FFF2-40B4-BE49-F238E27FC236}">
                    <a16:creationId xmlns:a16="http://schemas.microsoft.com/office/drawing/2014/main" id="{851C7841-863B-4185-847E-3CD847251C42}"/>
                  </a:ext>
                </a:extLst>
              </p:cNvPr>
              <p:cNvCxnSpPr>
                <a:cxnSpLocks/>
              </p:cNvCxnSpPr>
              <p:nvPr/>
            </p:nvCxnSpPr>
            <p:spPr>
              <a:xfrm flipH="1">
                <a:off x="3600775" y="2130342"/>
                <a:ext cx="539564" cy="0"/>
              </a:xfrm>
              <a:prstGeom prst="line">
                <a:avLst/>
              </a:prstGeom>
              <a:ln w="12700">
                <a:solidFill>
                  <a:schemeClr val="bg2">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DCAA5D69-0B94-485F-830B-56AF5B1599CA}"/>
                  </a:ext>
                </a:extLst>
              </p:cNvPr>
              <p:cNvGrpSpPr/>
              <p:nvPr/>
            </p:nvGrpSpPr>
            <p:grpSpPr>
              <a:xfrm>
                <a:off x="817945" y="1774892"/>
                <a:ext cx="2683601" cy="1190365"/>
                <a:chOff x="1595850" y="2331678"/>
                <a:chExt cx="2683601" cy="1190365"/>
              </a:xfrm>
            </p:grpSpPr>
            <p:sp>
              <p:nvSpPr>
                <p:cNvPr id="59" name="TextBox 58">
                  <a:extLst>
                    <a:ext uri="{FF2B5EF4-FFF2-40B4-BE49-F238E27FC236}">
                      <a16:creationId xmlns:a16="http://schemas.microsoft.com/office/drawing/2014/main" id="{B1808140-90E4-4A3D-BA0C-867BE01DC0E1}"/>
                    </a:ext>
                  </a:extLst>
                </p:cNvPr>
                <p:cNvSpPr txBox="1"/>
                <p:nvPr/>
              </p:nvSpPr>
              <p:spPr>
                <a:xfrm>
                  <a:off x="3695637" y="2331678"/>
                  <a:ext cx="583814"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Corbel"/>
                      <a:ea typeface="+mn-ea"/>
                      <a:cs typeface="+mn-cs"/>
                    </a:rPr>
                    <a:t>Mind </a:t>
                  </a:r>
                  <a:endParaRPr kumimoji="0" lang="id-ID" sz="1300" b="1" i="0" u="none" strike="noStrike" kern="1200" cap="none" spc="0" normalizeH="0" baseline="0" noProof="0" dirty="0">
                    <a:ln>
                      <a:noFill/>
                    </a:ln>
                    <a:solidFill>
                      <a:srgbClr val="002060"/>
                    </a:solidFill>
                    <a:effectLst/>
                    <a:uLnTx/>
                    <a:uFillTx/>
                    <a:latin typeface="Corbel"/>
                    <a:ea typeface="+mn-ea"/>
                    <a:cs typeface="+mn-cs"/>
                  </a:endParaRPr>
                </a:p>
              </p:txBody>
            </p:sp>
            <p:sp>
              <p:nvSpPr>
                <p:cNvPr id="60" name="TextBox 59">
                  <a:extLst>
                    <a:ext uri="{FF2B5EF4-FFF2-40B4-BE49-F238E27FC236}">
                      <a16:creationId xmlns:a16="http://schemas.microsoft.com/office/drawing/2014/main" id="{4D5C6A9C-C889-4E47-8D32-C0986EB20D8E}"/>
                    </a:ext>
                  </a:extLst>
                </p:cNvPr>
                <p:cNvSpPr txBox="1"/>
                <p:nvPr/>
              </p:nvSpPr>
              <p:spPr>
                <a:xfrm>
                  <a:off x="1595850" y="2563218"/>
                  <a:ext cx="2683601" cy="95882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This facet covers </a:t>
                  </a:r>
                  <a:r>
                    <a:rPr lang="en-US" sz="1200" kern="1200" dirty="0">
                      <a:solidFill>
                        <a:srgbClr val="441D61">
                          <a:lumMod val="75000"/>
                          <a:lumOff val="25000"/>
                        </a:srgbClr>
                      </a:solidFill>
                      <a:latin typeface="Calibri Light"/>
                      <a:ea typeface="+mn-ea"/>
                      <a:cs typeface="+mn-cs"/>
                    </a:rPr>
                    <a:t>learning, </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and goal setting coping and emotions, recovery,  in the journey for mental capacity. Learn to the be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MINDFUL</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take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ACTION</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and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Cop </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with Daily Life .</a:t>
                  </a:r>
                  <a:endParaRPr kumimoji="0" lang="id-ID"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endParaRPr>
                </a:p>
              </p:txBody>
            </p:sp>
          </p:grpSp>
          <p:cxnSp>
            <p:nvCxnSpPr>
              <p:cNvPr id="65" name="Straight Connector 64">
                <a:extLst>
                  <a:ext uri="{FF2B5EF4-FFF2-40B4-BE49-F238E27FC236}">
                    <a16:creationId xmlns:a16="http://schemas.microsoft.com/office/drawing/2014/main" id="{7EF57D34-161C-444A-A1BD-1DF2262DD397}"/>
                  </a:ext>
                </a:extLst>
              </p:cNvPr>
              <p:cNvCxnSpPr>
                <a:cxnSpLocks/>
              </p:cNvCxnSpPr>
              <p:nvPr/>
            </p:nvCxnSpPr>
            <p:spPr>
              <a:xfrm flipH="1">
                <a:off x="3071825" y="3437847"/>
                <a:ext cx="539564" cy="0"/>
              </a:xfrm>
              <a:prstGeom prst="line">
                <a:avLst/>
              </a:prstGeom>
              <a:ln w="12700">
                <a:solidFill>
                  <a:schemeClr val="bg2">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AD8B042F-70FF-4C05-A550-46E4DE51D708}"/>
                  </a:ext>
                </a:extLst>
              </p:cNvPr>
              <p:cNvGrpSpPr/>
              <p:nvPr/>
            </p:nvGrpSpPr>
            <p:grpSpPr>
              <a:xfrm>
                <a:off x="292812" y="3082397"/>
                <a:ext cx="2679784" cy="1247203"/>
                <a:chOff x="1599667" y="2331678"/>
                <a:chExt cx="2679784" cy="1247203"/>
              </a:xfrm>
            </p:grpSpPr>
            <p:sp>
              <p:nvSpPr>
                <p:cNvPr id="67" name="TextBox 66">
                  <a:extLst>
                    <a:ext uri="{FF2B5EF4-FFF2-40B4-BE49-F238E27FC236}">
                      <a16:creationId xmlns:a16="http://schemas.microsoft.com/office/drawing/2014/main" id="{86B51263-30D8-4082-906D-4CB2DEAA19A2}"/>
                    </a:ext>
                  </a:extLst>
                </p:cNvPr>
                <p:cNvSpPr txBox="1"/>
                <p:nvPr/>
              </p:nvSpPr>
              <p:spPr>
                <a:xfrm>
                  <a:off x="3703652" y="2331678"/>
                  <a:ext cx="575799"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Corbel"/>
                      <a:ea typeface="+mn-ea"/>
                      <a:cs typeface="+mn-cs"/>
                    </a:rPr>
                    <a:t>Spirit</a:t>
                  </a:r>
                  <a:endParaRPr kumimoji="0" lang="id-ID" sz="1300" b="1" i="0" u="none" strike="noStrike" kern="1200" cap="none" spc="0" normalizeH="0" baseline="0" noProof="0" dirty="0">
                    <a:ln>
                      <a:noFill/>
                    </a:ln>
                    <a:solidFill>
                      <a:srgbClr val="002060"/>
                    </a:solidFill>
                    <a:effectLst/>
                    <a:uLnTx/>
                    <a:uFillTx/>
                    <a:latin typeface="Corbel"/>
                    <a:ea typeface="+mn-ea"/>
                    <a:cs typeface="+mn-cs"/>
                  </a:endParaRPr>
                </a:p>
              </p:txBody>
            </p:sp>
            <p:sp>
              <p:nvSpPr>
                <p:cNvPr id="68" name="TextBox 67">
                  <a:extLst>
                    <a:ext uri="{FF2B5EF4-FFF2-40B4-BE49-F238E27FC236}">
                      <a16:creationId xmlns:a16="http://schemas.microsoft.com/office/drawing/2014/main" id="{4952DC6A-21AE-423E-AD08-AC23DCA9BD14}"/>
                    </a:ext>
                  </a:extLst>
                </p:cNvPr>
                <p:cNvSpPr txBox="1"/>
                <p:nvPr/>
              </p:nvSpPr>
              <p:spPr>
                <a:xfrm>
                  <a:off x="1599667" y="2563218"/>
                  <a:ext cx="2679784"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This facet covers purpose in life. Learn to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CONNECT</a:t>
                  </a:r>
                  <a:r>
                    <a:rPr kumimoji="0" lang="en-US" sz="120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something greater than self  understand</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individual and shared human value</a:t>
                  </a:r>
                  <a:r>
                    <a:rPr lang="en-US" sz="1200" kern="1200" dirty="0">
                      <a:solidFill>
                        <a:srgbClr val="441D61">
                          <a:lumMod val="75000"/>
                          <a:lumOff val="25000"/>
                        </a:srgbClr>
                      </a:solidFill>
                      <a:latin typeface="Calibri Light"/>
                      <a:ea typeface="+mn-ea"/>
                      <a:cs typeface="+mn-cs"/>
                    </a:rPr>
                    <a:t> for </a:t>
                  </a:r>
                  <a:r>
                    <a:rPr lang="en-US" sz="1200" b="1" kern="1200" dirty="0">
                      <a:solidFill>
                        <a:srgbClr val="441D61">
                          <a:lumMod val="75000"/>
                          <a:lumOff val="25000"/>
                        </a:srgbClr>
                      </a:solidFill>
                      <a:latin typeface="Calibri Light"/>
                      <a:ea typeface="+mn-ea"/>
                      <a:cs typeface="+mn-cs"/>
                    </a:rPr>
                    <a:t>ACCEPTANCE</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live in </a:t>
                  </a:r>
                  <a:r>
                    <a:rPr lang="en-US" sz="1200" b="1" kern="1200" dirty="0">
                      <a:solidFill>
                        <a:srgbClr val="441D61">
                          <a:lumMod val="75000"/>
                          <a:lumOff val="25000"/>
                        </a:srgbClr>
                      </a:solidFill>
                      <a:latin typeface="Calibri Light"/>
                      <a:ea typeface="+mn-ea"/>
                      <a:cs typeface="+mn-cs"/>
                    </a:rPr>
                    <a:t>PEACE </a:t>
                  </a:r>
                  <a:r>
                    <a:rPr lang="en-US" sz="1200" kern="1200" dirty="0">
                      <a:solidFill>
                        <a:srgbClr val="441D61">
                          <a:lumMod val="75000"/>
                          <a:lumOff val="25000"/>
                        </a:srgbClr>
                      </a:solidFill>
                      <a:latin typeface="Calibri Light"/>
                      <a:ea typeface="+mn-ea"/>
                      <a:cs typeface="+mn-cs"/>
                    </a:rPr>
                    <a:t>regardless of circumstance.</a:t>
                  </a:r>
                  <a:endParaRPr kumimoji="0" lang="id-ID"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endParaRPr>
                </a:p>
              </p:txBody>
            </p:sp>
          </p:grpSp>
          <p:cxnSp>
            <p:nvCxnSpPr>
              <p:cNvPr id="69" name="Straight Connector 68">
                <a:extLst>
                  <a:ext uri="{FF2B5EF4-FFF2-40B4-BE49-F238E27FC236}">
                    <a16:creationId xmlns:a16="http://schemas.microsoft.com/office/drawing/2014/main" id="{A08D3AB5-24AF-4616-8A34-C2BE659B865D}"/>
                  </a:ext>
                </a:extLst>
              </p:cNvPr>
              <p:cNvCxnSpPr>
                <a:cxnSpLocks/>
              </p:cNvCxnSpPr>
              <p:nvPr/>
            </p:nvCxnSpPr>
            <p:spPr>
              <a:xfrm flipH="1">
                <a:off x="3613041" y="4955389"/>
                <a:ext cx="539564" cy="0"/>
              </a:xfrm>
              <a:prstGeom prst="line">
                <a:avLst/>
              </a:prstGeom>
              <a:ln w="12700">
                <a:solidFill>
                  <a:schemeClr val="bg2">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10F6B51-6147-4F0D-80CD-90ECD9F08034}"/>
                  </a:ext>
                </a:extLst>
              </p:cNvPr>
              <p:cNvGrpSpPr/>
              <p:nvPr/>
            </p:nvGrpSpPr>
            <p:grpSpPr>
              <a:xfrm>
                <a:off x="832774" y="4578750"/>
                <a:ext cx="2679784" cy="1247203"/>
                <a:chOff x="1599667" y="2331678"/>
                <a:chExt cx="2679784" cy="1247203"/>
              </a:xfrm>
            </p:grpSpPr>
            <p:sp>
              <p:nvSpPr>
                <p:cNvPr id="71" name="TextBox 70">
                  <a:extLst>
                    <a:ext uri="{FF2B5EF4-FFF2-40B4-BE49-F238E27FC236}">
                      <a16:creationId xmlns:a16="http://schemas.microsoft.com/office/drawing/2014/main" id="{9CEC904E-EC8C-43F4-B19E-67580691D45B}"/>
                    </a:ext>
                  </a:extLst>
                </p:cNvPr>
                <p:cNvSpPr txBox="1"/>
                <p:nvPr/>
              </p:nvSpPr>
              <p:spPr>
                <a:xfrm>
                  <a:off x="3140228" y="2331678"/>
                  <a:ext cx="1139223"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Corbel"/>
                      <a:ea typeface="+mn-ea"/>
                      <a:cs typeface="+mn-cs"/>
                    </a:rPr>
                    <a:t>Occupational</a:t>
                  </a:r>
                  <a:endParaRPr kumimoji="0" lang="id-ID" sz="1300" b="1" i="0" u="none" strike="noStrike" kern="1200" cap="none" spc="0" normalizeH="0" baseline="0" noProof="0" dirty="0">
                    <a:ln>
                      <a:noFill/>
                    </a:ln>
                    <a:solidFill>
                      <a:srgbClr val="002060"/>
                    </a:solidFill>
                    <a:effectLst/>
                    <a:uLnTx/>
                    <a:uFillTx/>
                    <a:latin typeface="Corbel"/>
                    <a:ea typeface="+mn-ea"/>
                    <a:cs typeface="+mn-cs"/>
                  </a:endParaRPr>
                </a:p>
              </p:txBody>
            </p:sp>
            <p:sp>
              <p:nvSpPr>
                <p:cNvPr id="72" name="TextBox 71">
                  <a:extLst>
                    <a:ext uri="{FF2B5EF4-FFF2-40B4-BE49-F238E27FC236}">
                      <a16:creationId xmlns:a16="http://schemas.microsoft.com/office/drawing/2014/main" id="{96AE5587-8FB8-4775-B749-1415E7CABA53}"/>
                    </a:ext>
                  </a:extLst>
                </p:cNvPr>
                <p:cNvSpPr txBox="1"/>
                <p:nvPr/>
              </p:nvSpPr>
              <p:spPr>
                <a:xfrm>
                  <a:off x="1599667" y="2563218"/>
                  <a:ext cx="2679784"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Enjoy where you work, or what you do, organization of life,  planning  that leads to productivity. Learn the </a:t>
                  </a:r>
                  <a:r>
                    <a:rPr kumimoji="0" lang="en-US" sz="120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best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CA</a:t>
                  </a:r>
                  <a:r>
                    <a:rPr lang="en-US" sz="1200" b="1" kern="1200" dirty="0">
                      <a:solidFill>
                        <a:srgbClr val="441D61">
                          <a:lumMod val="75000"/>
                          <a:lumOff val="25000"/>
                        </a:srgbClr>
                      </a:solidFill>
                      <a:latin typeface="Calibri Light"/>
                      <a:ea typeface="+mn-ea"/>
                      <a:cs typeface="+mn-cs"/>
                    </a:rPr>
                    <a:t>REER </a:t>
                  </a:r>
                  <a:r>
                    <a:rPr lang="en-US" sz="1200" kern="1200" dirty="0">
                      <a:solidFill>
                        <a:srgbClr val="441D61">
                          <a:lumMod val="75000"/>
                          <a:lumOff val="25000"/>
                        </a:srgbClr>
                      </a:solidFill>
                      <a:latin typeface="Calibri Light"/>
                      <a:ea typeface="+mn-ea"/>
                      <a:cs typeface="+mn-cs"/>
                    </a:rPr>
                    <a:t>for you, </a:t>
                  </a:r>
                  <a:r>
                    <a:rPr lang="en-US" sz="1200" b="1" kern="1200" dirty="0">
                      <a:solidFill>
                        <a:srgbClr val="441D61">
                          <a:lumMod val="75000"/>
                          <a:lumOff val="25000"/>
                        </a:srgbClr>
                      </a:solidFill>
                      <a:latin typeface="Calibri Light"/>
                      <a:ea typeface="+mn-ea"/>
                      <a:cs typeface="+mn-cs"/>
                    </a:rPr>
                    <a:t>ASPIRE </a:t>
                  </a:r>
                  <a:r>
                    <a:rPr lang="en-US" sz="1200" kern="1200" dirty="0">
                      <a:solidFill>
                        <a:srgbClr val="441D61">
                          <a:lumMod val="75000"/>
                          <a:lumOff val="25000"/>
                        </a:srgbClr>
                      </a:solidFill>
                      <a:latin typeface="Calibri Light"/>
                      <a:ea typeface="+mn-ea"/>
                      <a:cs typeface="+mn-cs"/>
                    </a:rPr>
                    <a:t>to higher levels, and build a professional </a:t>
                  </a:r>
                  <a:r>
                    <a:rPr lang="en-US" sz="1200" b="1" kern="1200" dirty="0">
                      <a:solidFill>
                        <a:srgbClr val="441D61">
                          <a:lumMod val="75000"/>
                          <a:lumOff val="25000"/>
                        </a:srgbClr>
                      </a:solidFill>
                      <a:latin typeface="Calibri Light"/>
                      <a:ea typeface="+mn-ea"/>
                      <a:cs typeface="+mn-cs"/>
                    </a:rPr>
                    <a:t>NETWORK.</a:t>
                  </a:r>
                  <a:endParaRPr kumimoji="0" lang="id-ID"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endParaRPr>
                </a:p>
              </p:txBody>
            </p:sp>
          </p:grpSp>
          <p:cxnSp>
            <p:nvCxnSpPr>
              <p:cNvPr id="73" name="Straight Connector 72">
                <a:extLst>
                  <a:ext uri="{FF2B5EF4-FFF2-40B4-BE49-F238E27FC236}">
                    <a16:creationId xmlns:a16="http://schemas.microsoft.com/office/drawing/2014/main" id="{2DE5920C-DA34-429B-8FCB-FCF26F7AC30D}"/>
                  </a:ext>
                </a:extLst>
              </p:cNvPr>
              <p:cNvCxnSpPr>
                <a:cxnSpLocks/>
              </p:cNvCxnSpPr>
              <p:nvPr/>
            </p:nvCxnSpPr>
            <p:spPr>
              <a:xfrm>
                <a:off x="8020148" y="2141232"/>
                <a:ext cx="539564" cy="0"/>
              </a:xfrm>
              <a:prstGeom prst="line">
                <a:avLst/>
              </a:prstGeom>
              <a:ln w="12700">
                <a:solidFill>
                  <a:schemeClr val="bg2">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3AEDAD3A-F26A-4D6B-AEFE-3A4CBC606AA4}"/>
                  </a:ext>
                </a:extLst>
              </p:cNvPr>
              <p:cNvGrpSpPr/>
              <p:nvPr/>
            </p:nvGrpSpPr>
            <p:grpSpPr>
              <a:xfrm>
                <a:off x="8694269" y="1795024"/>
                <a:ext cx="2826217" cy="1247203"/>
                <a:chOff x="8213053" y="1448697"/>
                <a:chExt cx="2826217" cy="1247203"/>
              </a:xfrm>
            </p:grpSpPr>
            <p:sp>
              <p:nvSpPr>
                <p:cNvPr id="75" name="TextBox 74">
                  <a:extLst>
                    <a:ext uri="{FF2B5EF4-FFF2-40B4-BE49-F238E27FC236}">
                      <a16:creationId xmlns:a16="http://schemas.microsoft.com/office/drawing/2014/main" id="{A909BD3C-0D6B-434E-9651-FDFA959196FA}"/>
                    </a:ext>
                  </a:extLst>
                </p:cNvPr>
                <p:cNvSpPr txBox="1"/>
                <p:nvPr/>
              </p:nvSpPr>
              <p:spPr>
                <a:xfrm>
                  <a:off x="8213054" y="1448697"/>
                  <a:ext cx="55976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Corbel"/>
                      <a:ea typeface="+mn-ea"/>
                      <a:cs typeface="+mn-cs"/>
                    </a:rPr>
                    <a:t>Body</a:t>
                  </a:r>
                  <a:endParaRPr kumimoji="0" lang="id-ID" sz="1300" b="1" i="0" u="none" strike="noStrike" kern="1200" cap="none" spc="0" normalizeH="0" baseline="0" noProof="0" dirty="0">
                    <a:ln>
                      <a:noFill/>
                    </a:ln>
                    <a:solidFill>
                      <a:srgbClr val="002060"/>
                    </a:solidFill>
                    <a:effectLst/>
                    <a:uLnTx/>
                    <a:uFillTx/>
                    <a:latin typeface="Corbel"/>
                    <a:ea typeface="+mn-ea"/>
                    <a:cs typeface="+mn-cs"/>
                  </a:endParaRPr>
                </a:p>
              </p:txBody>
            </p:sp>
            <p:sp>
              <p:nvSpPr>
                <p:cNvPr id="76" name="TextBox 75">
                  <a:extLst>
                    <a:ext uri="{FF2B5EF4-FFF2-40B4-BE49-F238E27FC236}">
                      <a16:creationId xmlns:a16="http://schemas.microsoft.com/office/drawing/2014/main" id="{D771803A-0C30-4AE9-BF66-2D26EDB15F8D}"/>
                    </a:ext>
                  </a:extLst>
                </p:cNvPr>
                <p:cNvSpPr txBox="1"/>
                <p:nvPr/>
              </p:nvSpPr>
              <p:spPr>
                <a:xfrm>
                  <a:off x="8213053" y="1680237"/>
                  <a:ext cx="2826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This facet covers physical health through nutrition, exercise, and mind-body connection. Learn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FITNESS</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facts, benefits from the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UNITY</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of Mind and Body, and the truth about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NUTRITION</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a:t>
                  </a:r>
                  <a:endParaRPr kumimoji="0" lang="id-ID"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endParaRPr>
                </a:p>
              </p:txBody>
            </p:sp>
          </p:grpSp>
          <p:cxnSp>
            <p:nvCxnSpPr>
              <p:cNvPr id="77" name="Straight Connector 76">
                <a:extLst>
                  <a:ext uri="{FF2B5EF4-FFF2-40B4-BE49-F238E27FC236}">
                    <a16:creationId xmlns:a16="http://schemas.microsoft.com/office/drawing/2014/main" id="{4326DEA3-A580-4A28-91B9-721FA9F15870}"/>
                  </a:ext>
                </a:extLst>
              </p:cNvPr>
              <p:cNvCxnSpPr>
                <a:cxnSpLocks/>
              </p:cNvCxnSpPr>
              <p:nvPr/>
            </p:nvCxnSpPr>
            <p:spPr>
              <a:xfrm>
                <a:off x="8566510" y="3437847"/>
                <a:ext cx="539564" cy="0"/>
              </a:xfrm>
              <a:prstGeom prst="line">
                <a:avLst/>
              </a:prstGeom>
              <a:ln w="12700">
                <a:solidFill>
                  <a:schemeClr val="bg2">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841340B-805F-4D5E-8878-F108F4B53CA9}"/>
                  </a:ext>
                </a:extLst>
              </p:cNvPr>
              <p:cNvGrpSpPr/>
              <p:nvPr/>
            </p:nvGrpSpPr>
            <p:grpSpPr>
              <a:xfrm>
                <a:off x="9219404" y="3084469"/>
                <a:ext cx="2826216" cy="1247203"/>
                <a:chOff x="8213054" y="1448697"/>
                <a:chExt cx="2826216" cy="1247203"/>
              </a:xfrm>
            </p:grpSpPr>
            <p:sp>
              <p:nvSpPr>
                <p:cNvPr id="79" name="TextBox 78">
                  <a:extLst>
                    <a:ext uri="{FF2B5EF4-FFF2-40B4-BE49-F238E27FC236}">
                      <a16:creationId xmlns:a16="http://schemas.microsoft.com/office/drawing/2014/main" id="{A83C5A11-CE2E-49C8-8FC5-C87F56DE6F33}"/>
                    </a:ext>
                  </a:extLst>
                </p:cNvPr>
                <p:cNvSpPr txBox="1"/>
                <p:nvPr/>
              </p:nvSpPr>
              <p:spPr>
                <a:xfrm>
                  <a:off x="8213054" y="1448697"/>
                  <a:ext cx="595234" cy="2760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Corbel"/>
                      <a:ea typeface="+mn-ea"/>
                      <a:cs typeface="+mn-cs"/>
                    </a:rPr>
                    <a:t>Social</a:t>
                  </a:r>
                  <a:endParaRPr kumimoji="0" lang="id-ID" sz="1300" b="1" i="0" u="none" strike="noStrike" kern="1200" cap="none" spc="0" normalizeH="0" baseline="0" noProof="0" dirty="0">
                    <a:ln>
                      <a:noFill/>
                    </a:ln>
                    <a:solidFill>
                      <a:srgbClr val="002060"/>
                    </a:solidFill>
                    <a:effectLst/>
                    <a:uLnTx/>
                    <a:uFillTx/>
                    <a:latin typeface="Corbel"/>
                    <a:ea typeface="+mn-ea"/>
                    <a:cs typeface="+mn-cs"/>
                  </a:endParaRPr>
                </a:p>
              </p:txBody>
            </p:sp>
            <p:sp>
              <p:nvSpPr>
                <p:cNvPr id="80" name="TextBox 79">
                  <a:extLst>
                    <a:ext uri="{FF2B5EF4-FFF2-40B4-BE49-F238E27FC236}">
                      <a16:creationId xmlns:a16="http://schemas.microsoft.com/office/drawing/2014/main" id="{E7F41DF7-D730-4D6A-A6C3-E2988E45302E}"/>
                    </a:ext>
                  </a:extLst>
                </p:cNvPr>
                <p:cNvSpPr txBox="1"/>
                <p:nvPr/>
              </p:nvSpPr>
              <p:spPr>
                <a:xfrm>
                  <a:off x="8213054" y="1680237"/>
                  <a:ext cx="28262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This facet covers seeking and developing supportive relationships</a:t>
                  </a:r>
                  <a:r>
                    <a:rPr lang="en-US" sz="1200" kern="1200" dirty="0">
                      <a:solidFill>
                        <a:srgbClr val="441D61">
                          <a:lumMod val="75000"/>
                          <a:lumOff val="25000"/>
                        </a:srgbClr>
                      </a:solidFill>
                      <a:latin typeface="Calibri Light"/>
                      <a:ea typeface="+mn-ea"/>
                      <a:cs typeface="+mn-cs"/>
                    </a:rPr>
                    <a:t>. Learn to implement </a:t>
                  </a:r>
                  <a:r>
                    <a:rPr lang="en-US" sz="1200" b="1" kern="1200" dirty="0">
                      <a:solidFill>
                        <a:srgbClr val="441D61">
                          <a:lumMod val="75000"/>
                          <a:lumOff val="25000"/>
                        </a:srgbClr>
                      </a:solidFill>
                      <a:latin typeface="Calibri Light"/>
                      <a:ea typeface="+mn-ea"/>
                      <a:cs typeface="+mn-cs"/>
                    </a:rPr>
                    <a:t>CARE  </a:t>
                  </a:r>
                  <a:r>
                    <a:rPr lang="en-US" sz="1200" kern="1200" dirty="0">
                      <a:solidFill>
                        <a:srgbClr val="441D61">
                          <a:lumMod val="75000"/>
                          <a:lumOff val="25000"/>
                        </a:srgbClr>
                      </a:solidFill>
                      <a:latin typeface="Calibri Light"/>
                      <a:ea typeface="+mn-ea"/>
                      <a:cs typeface="+mn-cs"/>
                    </a:rPr>
                    <a:t>for self and others, to be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OPEN</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in communications and thinking to better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RELATE </a:t>
                  </a:r>
                  <a:r>
                    <a:rPr kumimoji="0" lang="en-US" sz="120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in the world.</a:t>
                  </a:r>
                  <a:r>
                    <a:rPr lang="en-US" sz="1200" kern="1200" dirty="0">
                      <a:solidFill>
                        <a:srgbClr val="441D61">
                          <a:lumMod val="75000"/>
                          <a:lumOff val="25000"/>
                        </a:srgbClr>
                      </a:solidFill>
                      <a:latin typeface="Calibri Light"/>
                      <a:ea typeface="+mn-ea"/>
                      <a:cs typeface="+mn-cs"/>
                    </a:rPr>
                    <a:t> </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a:t>
                  </a:r>
                  <a:endParaRPr kumimoji="0" lang="id-ID"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endParaRPr>
                </a:p>
              </p:txBody>
            </p:sp>
          </p:grpSp>
          <p:cxnSp>
            <p:nvCxnSpPr>
              <p:cNvPr id="81" name="Straight Connector 80">
                <a:extLst>
                  <a:ext uri="{FF2B5EF4-FFF2-40B4-BE49-F238E27FC236}">
                    <a16:creationId xmlns:a16="http://schemas.microsoft.com/office/drawing/2014/main" id="{2BCF592A-C0E4-4CE2-ABE9-A8DB3AA0C9E9}"/>
                  </a:ext>
                </a:extLst>
              </p:cNvPr>
              <p:cNvCxnSpPr>
                <a:cxnSpLocks/>
              </p:cNvCxnSpPr>
              <p:nvPr/>
            </p:nvCxnSpPr>
            <p:spPr>
              <a:xfrm>
                <a:off x="8077746" y="4955389"/>
                <a:ext cx="539564" cy="0"/>
              </a:xfrm>
              <a:prstGeom prst="line">
                <a:avLst/>
              </a:prstGeom>
              <a:ln w="12700">
                <a:solidFill>
                  <a:schemeClr val="bg2">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E3BCDCF2-3863-4861-8951-5E67657C1939}"/>
                  </a:ext>
                </a:extLst>
              </p:cNvPr>
              <p:cNvGrpSpPr/>
              <p:nvPr/>
            </p:nvGrpSpPr>
            <p:grpSpPr>
              <a:xfrm>
                <a:off x="8685105" y="4578750"/>
                <a:ext cx="2679784" cy="508539"/>
                <a:chOff x="8213054" y="1448697"/>
                <a:chExt cx="2679784" cy="508539"/>
              </a:xfrm>
            </p:grpSpPr>
            <p:sp>
              <p:nvSpPr>
                <p:cNvPr id="83" name="TextBox 82">
                  <a:extLst>
                    <a:ext uri="{FF2B5EF4-FFF2-40B4-BE49-F238E27FC236}">
                      <a16:creationId xmlns:a16="http://schemas.microsoft.com/office/drawing/2014/main" id="{3CB83B9B-828D-4B5A-9781-A4657DF06E36}"/>
                    </a:ext>
                  </a:extLst>
                </p:cNvPr>
                <p:cNvSpPr txBox="1"/>
                <p:nvPr/>
              </p:nvSpPr>
              <p:spPr>
                <a:xfrm>
                  <a:off x="8213054" y="1448697"/>
                  <a:ext cx="8146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060"/>
                      </a:solidFill>
                      <a:effectLst/>
                      <a:uLnTx/>
                      <a:uFillTx/>
                      <a:latin typeface="Corbel"/>
                      <a:ea typeface="+mn-ea"/>
                      <a:cs typeface="+mn-cs"/>
                    </a:rPr>
                    <a:t>Finances</a:t>
                  </a:r>
                  <a:endParaRPr kumimoji="0" lang="id-ID" sz="1300" b="1" i="0" u="none" strike="noStrike" kern="1200" cap="none" spc="0" normalizeH="0" baseline="0" noProof="0" dirty="0">
                    <a:ln>
                      <a:noFill/>
                    </a:ln>
                    <a:solidFill>
                      <a:srgbClr val="002060"/>
                    </a:solidFill>
                    <a:effectLst/>
                    <a:uLnTx/>
                    <a:uFillTx/>
                    <a:latin typeface="Corbel"/>
                    <a:ea typeface="+mn-ea"/>
                    <a:cs typeface="+mn-cs"/>
                  </a:endParaRPr>
                </a:p>
              </p:txBody>
            </p:sp>
            <p:sp>
              <p:nvSpPr>
                <p:cNvPr id="84" name="TextBox 83">
                  <a:extLst>
                    <a:ext uri="{FF2B5EF4-FFF2-40B4-BE49-F238E27FC236}">
                      <a16:creationId xmlns:a16="http://schemas.microsoft.com/office/drawing/2014/main" id="{8856A152-BA34-4F82-A343-491FF5DE1E96}"/>
                    </a:ext>
                  </a:extLst>
                </p:cNvPr>
                <p:cNvSpPr txBox="1"/>
                <p:nvPr/>
              </p:nvSpPr>
              <p:spPr>
                <a:xfrm>
                  <a:off x="8213054" y="1680237"/>
                  <a:ext cx="2679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endParaRPr>
                </a:p>
              </p:txBody>
            </p:sp>
          </p:grpSp>
          <p:sp>
            <p:nvSpPr>
              <p:cNvPr id="51" name="TextBox 50">
                <a:extLst>
                  <a:ext uri="{FF2B5EF4-FFF2-40B4-BE49-F238E27FC236}">
                    <a16:creationId xmlns:a16="http://schemas.microsoft.com/office/drawing/2014/main" id="{D5A76ED8-63F2-4602-AC6A-449A5431C5F1}"/>
                  </a:ext>
                </a:extLst>
              </p:cNvPr>
              <p:cNvSpPr txBox="1"/>
              <p:nvPr/>
            </p:nvSpPr>
            <p:spPr>
              <a:xfrm>
                <a:off x="8714524" y="4834903"/>
                <a:ext cx="2805961" cy="958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Savings paths for life and retirement, investments options, functional purchase decisions based on options. Learn to </a:t>
                </a:r>
                <a:r>
                  <a:rPr kumimoji="0" lang="en-US" sz="1200" b="1"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SAVE, EQUIP </a:t>
                </a:r>
                <a:r>
                  <a:rPr kumimoji="0" lang="en-US" sz="120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yourself with </a:t>
                </a:r>
                <a:r>
                  <a:rPr lang="en-US" sz="1200" kern="1200" dirty="0">
                    <a:solidFill>
                      <a:srgbClr val="441D61">
                        <a:lumMod val="75000"/>
                        <a:lumOff val="25000"/>
                      </a:srgbClr>
                    </a:solidFill>
                    <a:latin typeface="Calibri Light"/>
                    <a:ea typeface="+mn-ea"/>
                    <a:cs typeface="+mn-cs"/>
                  </a:rPr>
                  <a:t>knowledge, and </a:t>
                </a:r>
                <a:r>
                  <a:rPr lang="en-US" sz="1200" b="1" kern="1200" dirty="0">
                    <a:solidFill>
                      <a:srgbClr val="441D61">
                        <a:lumMod val="75000"/>
                        <a:lumOff val="25000"/>
                      </a:srgbClr>
                    </a:solidFill>
                    <a:latin typeface="Calibri Light"/>
                    <a:ea typeface="+mn-ea"/>
                    <a:cs typeface="+mn-cs"/>
                  </a:rPr>
                  <a:t>TRANSFORM </a:t>
                </a:r>
                <a:r>
                  <a:rPr lang="en-US" sz="1200" kern="1200" dirty="0">
                    <a:solidFill>
                      <a:srgbClr val="441D61">
                        <a:lumMod val="75000"/>
                        <a:lumOff val="25000"/>
                      </a:srgbClr>
                    </a:solidFill>
                    <a:latin typeface="Calibri Light"/>
                    <a:ea typeface="+mn-ea"/>
                    <a:cs typeface="+mn-cs"/>
                  </a:rPr>
                  <a:t>this key life area.</a:t>
                </a:r>
                <a:r>
                  <a:rPr kumimoji="0" lang="en-US"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rPr>
                  <a:t> </a:t>
                </a:r>
                <a:endParaRPr kumimoji="0" lang="id-ID" sz="1200" b="0" i="0" u="none" strike="noStrike" kern="1200" cap="none" spc="0" normalizeH="0" baseline="0" noProof="0" dirty="0">
                  <a:ln>
                    <a:noFill/>
                  </a:ln>
                  <a:solidFill>
                    <a:srgbClr val="441D61">
                      <a:lumMod val="75000"/>
                      <a:lumOff val="25000"/>
                    </a:srgbClr>
                  </a:solidFill>
                  <a:effectLst/>
                  <a:uLnTx/>
                  <a:uFillTx/>
                  <a:latin typeface="Calibri Light"/>
                  <a:ea typeface="+mn-ea"/>
                  <a:cs typeface="+mn-cs"/>
                </a:endParaRPr>
              </a:p>
            </p:txBody>
          </p:sp>
        </p:grpSp>
      </p:grpSp>
    </p:spTree>
    <p:extLst>
      <p:ext uri="{BB962C8B-B14F-4D97-AF65-F5344CB8AC3E}">
        <p14:creationId xmlns:p14="http://schemas.microsoft.com/office/powerpoint/2010/main" val="250227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4"/>
          <p:cNvSpPr>
            <a:spLocks noGrp="1"/>
          </p:cNvSpPr>
          <p:nvPr>
            <p:ph type="body" sz="quarter" idx="21"/>
          </p:nvPr>
        </p:nvSpPr>
        <p:spPr>
          <a:xfrm>
            <a:off x="1093914" y="4763047"/>
            <a:ext cx="6112844" cy="648000"/>
          </a:xfrm>
        </p:spPr>
        <p:txBody>
          <a:bodyPr>
            <a:noAutofit/>
          </a:bodyPr>
          <a:lstStyle/>
          <a:p>
            <a:r>
              <a:rPr lang="en-US" sz="2000" dirty="0">
                <a:latin typeface="+mj-lt"/>
              </a:rPr>
              <a:t>This journey address practicing healthiness in all of these facets before illness can set in. All facets not just one or two, thus preventing friction creating a life well lived.</a:t>
            </a:r>
            <a:endParaRPr lang="ru-RU" sz="2000" dirty="0">
              <a:latin typeface="+mj-lt"/>
            </a:endParaRPr>
          </a:p>
          <a:p>
            <a:endParaRPr lang="ru-RU" sz="2000" dirty="0">
              <a:latin typeface="+mj-lt"/>
            </a:endParaRPr>
          </a:p>
        </p:txBody>
      </p:sp>
      <p:sp>
        <p:nvSpPr>
          <p:cNvPr id="23" name="Text 5"/>
          <p:cNvSpPr>
            <a:spLocks noGrp="1"/>
          </p:cNvSpPr>
          <p:nvPr>
            <p:ph type="body" sz="quarter" idx="20"/>
          </p:nvPr>
        </p:nvSpPr>
        <p:spPr>
          <a:xfrm>
            <a:off x="1093914" y="3429000"/>
            <a:ext cx="6112844" cy="648000"/>
          </a:xfrm>
        </p:spPr>
        <p:txBody>
          <a:bodyPr>
            <a:noAutofit/>
          </a:bodyPr>
          <a:lstStyle/>
          <a:p>
            <a:r>
              <a:rPr lang="en-US" sz="2000" dirty="0">
                <a:latin typeface="+mj-lt"/>
              </a:rPr>
              <a:t>The focus is to prevent illness that can actually plague any facet of life. You can be physically ill, mentally ill, financially ill, professionally ill, etc.</a:t>
            </a:r>
            <a:endParaRPr lang="ru-RU" sz="2000" dirty="0">
              <a:latin typeface="+mj-lt"/>
            </a:endParaRPr>
          </a:p>
        </p:txBody>
      </p:sp>
      <p:sp>
        <p:nvSpPr>
          <p:cNvPr id="19" name="Text 6"/>
          <p:cNvSpPr>
            <a:spLocks noGrp="1"/>
          </p:cNvSpPr>
          <p:nvPr>
            <p:ph type="body" sz="quarter" idx="11"/>
          </p:nvPr>
        </p:nvSpPr>
        <p:spPr>
          <a:xfrm>
            <a:off x="1094779" y="2094953"/>
            <a:ext cx="6229385" cy="648000"/>
          </a:xfrm>
        </p:spPr>
        <p:txBody>
          <a:bodyPr>
            <a:noAutofit/>
          </a:bodyPr>
          <a:lstStyle/>
          <a:p>
            <a:r>
              <a:rPr lang="en-US" sz="2000" dirty="0">
                <a:latin typeface="+mj-lt"/>
              </a:rPr>
              <a:t>This program is intentional in starting with you at a young age keeping in mind the factors that impact adulthood. </a:t>
            </a:r>
            <a:endParaRPr lang="ru-RU" sz="2000" dirty="0">
              <a:latin typeface="+mj-lt"/>
            </a:endParaRPr>
          </a:p>
        </p:txBody>
      </p:sp>
      <p:sp>
        <p:nvSpPr>
          <p:cNvPr id="30" name="Text 4"/>
          <p:cNvSpPr txBox="1"/>
          <p:nvPr/>
        </p:nvSpPr>
        <p:spPr>
          <a:xfrm>
            <a:off x="384050" y="4643146"/>
            <a:ext cx="771365" cy="707886"/>
          </a:xfrm>
          <a:prstGeom prst="rect">
            <a:avLst/>
          </a:prstGeom>
          <a:noFill/>
        </p:spPr>
        <p:txBody>
          <a:bodyPr wrap="none" rtlCol="0">
            <a:spAutoFit/>
          </a:bodyPr>
          <a:lstStyle/>
          <a:p>
            <a:r>
              <a:rPr lang="ru-RU" sz="4000" dirty="0">
                <a:solidFill>
                  <a:srgbClr val="0070C0"/>
                </a:solidFill>
                <a:latin typeface="+mj-lt"/>
              </a:rPr>
              <a:t>0</a:t>
            </a:r>
            <a:r>
              <a:rPr lang="en-US" sz="4000" dirty="0">
                <a:solidFill>
                  <a:srgbClr val="0070C0"/>
                </a:solidFill>
                <a:latin typeface="+mj-lt"/>
              </a:rPr>
              <a:t>3</a:t>
            </a:r>
            <a:endParaRPr lang="ru-RU" sz="4000" dirty="0">
              <a:solidFill>
                <a:srgbClr val="0070C0"/>
              </a:solidFill>
              <a:latin typeface="+mj-lt"/>
            </a:endParaRPr>
          </a:p>
        </p:txBody>
      </p:sp>
      <p:sp>
        <p:nvSpPr>
          <p:cNvPr id="21" name="Text 5"/>
          <p:cNvSpPr txBox="1"/>
          <p:nvPr/>
        </p:nvSpPr>
        <p:spPr>
          <a:xfrm>
            <a:off x="384050" y="3300404"/>
            <a:ext cx="771365" cy="707886"/>
          </a:xfrm>
          <a:prstGeom prst="rect">
            <a:avLst/>
          </a:prstGeom>
          <a:noFill/>
        </p:spPr>
        <p:txBody>
          <a:bodyPr wrap="none" rtlCol="0">
            <a:spAutoFit/>
          </a:bodyPr>
          <a:lstStyle/>
          <a:p>
            <a:r>
              <a:rPr lang="ru-RU" sz="4000" dirty="0">
                <a:solidFill>
                  <a:srgbClr val="0070C0"/>
                </a:solidFill>
                <a:latin typeface="+mj-lt"/>
              </a:rPr>
              <a:t>0</a:t>
            </a:r>
            <a:r>
              <a:rPr lang="en-US" sz="4000" dirty="0">
                <a:solidFill>
                  <a:srgbClr val="0070C0"/>
                </a:solidFill>
                <a:latin typeface="+mj-lt"/>
              </a:rPr>
              <a:t>2</a:t>
            </a:r>
            <a:endParaRPr lang="ru-RU" sz="4000" dirty="0">
              <a:solidFill>
                <a:srgbClr val="0070C0"/>
              </a:solidFill>
              <a:latin typeface="+mj-lt"/>
            </a:endParaRPr>
          </a:p>
        </p:txBody>
      </p:sp>
      <p:sp>
        <p:nvSpPr>
          <p:cNvPr id="2" name="Text 6"/>
          <p:cNvSpPr txBox="1"/>
          <p:nvPr/>
        </p:nvSpPr>
        <p:spPr>
          <a:xfrm>
            <a:off x="384050" y="1984530"/>
            <a:ext cx="771365" cy="707886"/>
          </a:xfrm>
          <a:prstGeom prst="rect">
            <a:avLst/>
          </a:prstGeom>
          <a:noFill/>
        </p:spPr>
        <p:txBody>
          <a:bodyPr wrap="none" rtlCol="0">
            <a:spAutoFit/>
          </a:bodyPr>
          <a:lstStyle/>
          <a:p>
            <a:r>
              <a:rPr lang="ru-RU" sz="4000" dirty="0">
                <a:solidFill>
                  <a:srgbClr val="0070C0"/>
                </a:solidFill>
                <a:latin typeface="+mj-lt"/>
              </a:rPr>
              <a:t>01</a:t>
            </a:r>
          </a:p>
        </p:txBody>
      </p:sp>
      <p:sp>
        <p:nvSpPr>
          <p:cNvPr id="20" name="Rectangle 1"/>
          <p:cNvSpPr/>
          <p:nvPr/>
        </p:nvSpPr>
        <p:spPr>
          <a:xfrm>
            <a:off x="494113" y="1488968"/>
            <a:ext cx="551237" cy="36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accent1">
                  <a:lumMod val="60000"/>
                  <a:lumOff val="40000"/>
                </a:schemeClr>
              </a:solidFill>
            </a:endParaRPr>
          </a:p>
        </p:txBody>
      </p:sp>
      <p:sp>
        <p:nvSpPr>
          <p:cNvPr id="3" name="Title"/>
          <p:cNvSpPr>
            <a:spLocks noGrp="1"/>
          </p:cNvSpPr>
          <p:nvPr>
            <p:ph type="title"/>
          </p:nvPr>
        </p:nvSpPr>
        <p:spPr>
          <a:xfrm>
            <a:off x="384050" y="62440"/>
            <a:ext cx="10557375" cy="1136791"/>
          </a:xfrm>
        </p:spPr>
        <p:txBody>
          <a:bodyPr/>
          <a:lstStyle/>
          <a:p>
            <a:r>
              <a:rPr lang="en-US" dirty="0">
                <a:ea typeface="Cambria" panose="02040503050406030204" pitchFamily="18" charset="0"/>
              </a:rPr>
              <a:t>Health versus Illness</a:t>
            </a:r>
            <a:endParaRPr lang="ru-RU" dirty="0">
              <a:ea typeface="Cambria" panose="02040503050406030204" pitchFamily="18" charset="0"/>
            </a:endParaRPr>
          </a:p>
        </p:txBody>
      </p:sp>
      <p:pic>
        <p:nvPicPr>
          <p:cNvPr id="7" name="Picture 6" descr="A person carrying a person on his back on a beach&#10;&#10;Description automatically generated with medium confidence">
            <a:extLst>
              <a:ext uri="{FF2B5EF4-FFF2-40B4-BE49-F238E27FC236}">
                <a16:creationId xmlns:a16="http://schemas.microsoft.com/office/drawing/2014/main" id="{47AFEC0F-D60F-4B65-635A-7683E0F0AFE9}"/>
              </a:ext>
            </a:extLst>
          </p:cNvPr>
          <p:cNvPicPr>
            <a:picLocks noChangeAspect="1"/>
          </p:cNvPicPr>
          <p:nvPr/>
        </p:nvPicPr>
        <p:blipFill>
          <a:blip r:embed="rId4"/>
          <a:stretch>
            <a:fillRect/>
          </a:stretch>
        </p:blipFill>
        <p:spPr>
          <a:xfrm>
            <a:off x="7808258" y="2094953"/>
            <a:ext cx="3827930" cy="3893471"/>
          </a:xfrm>
          <a:prstGeom prst="rect">
            <a:avLst/>
          </a:prstGeom>
        </p:spPr>
      </p:pic>
    </p:spTree>
    <p:custDataLst>
      <p:tags r:id="rId1"/>
    </p:custDataLst>
    <p:extLst>
      <p:ext uri="{BB962C8B-B14F-4D97-AF65-F5344CB8AC3E}">
        <p14:creationId xmlns:p14="http://schemas.microsoft.com/office/powerpoint/2010/main" val="608492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garment on a beach&#10;&#10;Description automatically generated with low confidence">
            <a:extLst>
              <a:ext uri="{FF2B5EF4-FFF2-40B4-BE49-F238E27FC236}">
                <a16:creationId xmlns:a16="http://schemas.microsoft.com/office/drawing/2014/main" id="{0CF01D5F-DD72-114E-5C25-28E4FD771DDA}"/>
              </a:ext>
            </a:extLst>
          </p:cNvPr>
          <p:cNvPicPr>
            <a:picLocks noChangeAspect="1"/>
          </p:cNvPicPr>
          <p:nvPr/>
        </p:nvPicPr>
        <p:blipFill>
          <a:blip r:embed="rId4"/>
          <a:stretch>
            <a:fillRect/>
          </a:stretch>
        </p:blipFill>
        <p:spPr>
          <a:xfrm>
            <a:off x="0" y="120491"/>
            <a:ext cx="12192000" cy="6858000"/>
          </a:xfrm>
          <a:prstGeom prst="rect">
            <a:avLst/>
          </a:prstGeom>
        </p:spPr>
      </p:pic>
      <p:sp>
        <p:nvSpPr>
          <p:cNvPr id="20" name="Rectangle 1"/>
          <p:cNvSpPr/>
          <p:nvPr/>
        </p:nvSpPr>
        <p:spPr>
          <a:xfrm>
            <a:off x="947930" y="5527861"/>
            <a:ext cx="551237" cy="36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accent1">
                  <a:lumMod val="60000"/>
                  <a:lumOff val="40000"/>
                </a:schemeClr>
              </a:solidFill>
            </a:endParaRPr>
          </a:p>
        </p:txBody>
      </p:sp>
      <p:sp>
        <p:nvSpPr>
          <p:cNvPr id="14" name="Rectangle 1">
            <a:extLst>
              <a:ext uri="{FF2B5EF4-FFF2-40B4-BE49-F238E27FC236}">
                <a16:creationId xmlns:a16="http://schemas.microsoft.com/office/drawing/2014/main" id="{179508EC-DF8D-BD49-E287-30E016CEEC4D}"/>
              </a:ext>
            </a:extLst>
          </p:cNvPr>
          <p:cNvSpPr/>
          <p:nvPr/>
        </p:nvSpPr>
        <p:spPr>
          <a:xfrm>
            <a:off x="1" y="4312919"/>
            <a:ext cx="12191999" cy="2424589"/>
          </a:xfrm>
          <a:prstGeom prst="rect">
            <a:avLst/>
          </a:prstGeom>
          <a:solidFill>
            <a:srgbClr val="1B1A23">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a:lnSpc>
                <a:spcPct val="100000"/>
              </a:lnSpc>
              <a:spcBef>
                <a:spcPts val="1200"/>
              </a:spcBef>
            </a:pPr>
            <a:endParaRPr lang="en-US" sz="4800" dirty="0">
              <a:solidFill>
                <a:schemeClr val="bg1"/>
              </a:solidFill>
              <a:latin typeface="Segoe UI" panose="020B0502040204020203" pitchFamily="34" charset="0"/>
              <a:cs typeface="Segoe UI" panose="020B0502040204020203" pitchFamily="34" charset="0"/>
            </a:endParaRPr>
          </a:p>
        </p:txBody>
      </p:sp>
      <p:sp>
        <p:nvSpPr>
          <p:cNvPr id="19" name="Text 6"/>
          <p:cNvSpPr>
            <a:spLocks noGrp="1"/>
          </p:cNvSpPr>
          <p:nvPr>
            <p:ph type="body" sz="quarter" idx="11"/>
          </p:nvPr>
        </p:nvSpPr>
        <p:spPr>
          <a:xfrm>
            <a:off x="817312" y="5663682"/>
            <a:ext cx="10785413" cy="648000"/>
          </a:xfrm>
          <a:effectLst>
            <a:outerShdw blurRad="50800" dist="38100" dir="2700000" algn="tl" rotWithShape="0">
              <a:prstClr val="black">
                <a:alpha val="40000"/>
              </a:prstClr>
            </a:outerShdw>
          </a:effectLst>
        </p:spPr>
        <p:txBody>
          <a:bodyPr>
            <a:noAutofit/>
          </a:bodyPr>
          <a:lstStyle/>
          <a:p>
            <a:r>
              <a:rPr lang="en-US" sz="2000" dirty="0">
                <a:solidFill>
                  <a:schemeClr val="bg1"/>
                </a:solidFill>
                <a:latin typeface="+mj-lt"/>
              </a:rPr>
              <a:t>You and your mentor will learn together, you and your mentor will have fun together, you and your mentor will create a plan together that is all  about your Unique Extraordinary.</a:t>
            </a:r>
            <a:endParaRPr lang="ru-RU" sz="2000" dirty="0">
              <a:solidFill>
                <a:schemeClr val="bg1"/>
              </a:solidFill>
              <a:latin typeface="+mj-lt"/>
            </a:endParaRPr>
          </a:p>
          <a:p>
            <a:endParaRPr lang="ru-RU" sz="2000" dirty="0">
              <a:solidFill>
                <a:schemeClr val="bg1"/>
              </a:solidFill>
              <a:latin typeface="+mj-lt"/>
            </a:endParaRPr>
          </a:p>
          <a:p>
            <a:endParaRPr lang="ru-RU" sz="2000" dirty="0">
              <a:solidFill>
                <a:schemeClr val="bg1"/>
              </a:solidFill>
              <a:latin typeface="+mj-lt"/>
            </a:endParaRPr>
          </a:p>
        </p:txBody>
      </p:sp>
      <p:sp>
        <p:nvSpPr>
          <p:cNvPr id="3" name="Title"/>
          <p:cNvSpPr>
            <a:spLocks noGrp="1"/>
          </p:cNvSpPr>
          <p:nvPr>
            <p:ph type="title"/>
          </p:nvPr>
        </p:nvSpPr>
        <p:spPr>
          <a:xfrm>
            <a:off x="817312" y="4581905"/>
            <a:ext cx="10557375" cy="1136791"/>
          </a:xfrm>
        </p:spPr>
        <p:txBody>
          <a:bodyPr/>
          <a:lstStyle/>
          <a:p>
            <a:r>
              <a:rPr lang="en-US" dirty="0">
                <a:solidFill>
                  <a:schemeClr val="bg1"/>
                </a:solidFill>
                <a:ea typeface="Cambria" panose="02040503050406030204" pitchFamily="18" charset="0"/>
              </a:rPr>
              <a:t>Let’s Create You Extraordinary Living</a:t>
            </a:r>
            <a:br>
              <a:rPr lang="en-US" dirty="0">
                <a:solidFill>
                  <a:schemeClr val="bg1"/>
                </a:solidFill>
                <a:ea typeface="Cambria" panose="02040503050406030204" pitchFamily="18" charset="0"/>
              </a:rPr>
            </a:br>
            <a:endParaRPr lang="ru-RU" dirty="0">
              <a:solidFill>
                <a:schemeClr val="bg1"/>
              </a:solidFill>
              <a:ea typeface="Cambria" panose="02040503050406030204" pitchFamily="18" charset="0"/>
            </a:endParaRPr>
          </a:p>
        </p:txBody>
      </p:sp>
    </p:spTree>
    <p:custDataLst>
      <p:tags r:id="rId1"/>
    </p:custDataLst>
    <p:extLst>
      <p:ext uri="{BB962C8B-B14F-4D97-AF65-F5344CB8AC3E}">
        <p14:creationId xmlns:p14="http://schemas.microsoft.com/office/powerpoint/2010/main" val="162150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4969FD37-007F-4086-861D-470F3A2D82CD}"/>
  <p:tag name="ISPRING_RESOURCE_FOLDER" val="C:\Users\Janet\OneDrive\Vision and Goal Setting Module\"/>
  <p:tag name="ISPRING_PRESENTATION_PATH" val="C:\Users\Janet\OneDrive\Vision and Goal Setting Module.pptx"/>
  <p:tag name="ISPRING_PROJECT_VERSION" val="9.3"/>
  <p:tag name="ISPRING_PROJECT_FOLDER_UPDATED" val="1"/>
  <p:tag name="ISPRING_SCREEN_RECS_UPDATED" val="C:\Users\Janet\OneDrive\Vision and Goal Setting Module\"/>
  <p:tag name="ISPRING_PRESENTATION_TITLE" val="Vision and Goal Setting Module"/>
  <p:tag name="ISPRING_FIRST_PUBLISH" val="1"/>
  <p:tag name="ISPRING_LMS_API_VERSION" val="SCORM 2004 (2nd edition)"/>
  <p:tag name="ISPRING_ULTRA_SCORM_COURSE_ID" val="D87251A0-B70C-43D7-8ECD-2F9D0250297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gg\uFFFD\uFFFD{2115654C-EDC6-43BF-847E-C773A31E8BC8}&quot;,&quot;C:\\Users\\Janet\\OneDriv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0&quot;}}"/>
  <p:tag name="ISPRING_SCORM_RATE_SLIDES" val="0"/>
  <p:tag name="ISPRING_SCORM_RATE_QUIZZES" val="0"/>
  <p:tag name="ISPRING_SCORM_PASSING_SCORE" val="0.000000"/>
  <p:tag name="ISPRING_CURRENT_PLAYER_ID" val="universal"/>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5C603AE3-85FE-453C-B214-6AAAC5E96319}:256"/>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EAAEEA3-0D6D-4A07-B797-FEC64DEAC44B}:279"/>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E6458E9B-1BBD-4CEC-880E-B282FD71998F}:28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EAAEEA3-0D6D-4A07-B797-FEC64DEAC44B}:279"/>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EAAEEA3-0D6D-4A07-B797-FEC64DEAC44B}:279"/>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
  <a:themeElements>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fontScheme name="Theme">
      <a:majorFont>
        <a:latin typeface="Open Sans"/>
        <a:ea typeface=""/>
        <a:cs typeface=""/>
      </a:majorFont>
      <a:minorFont>
        <a:latin typeface="Segoe U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3944FE52-47D3-4127-A149-DA466F9114D6}" vid="{598CEFF7-5E3D-41B2-9D2B-A5D13B285D38}"/>
    </a:ext>
  </a:extLst>
</a:theme>
</file>

<file path=ppt/theme/theme2.xml><?xml version="1.0" encoding="utf-8"?>
<a:theme xmlns:a="http://schemas.openxmlformats.org/drawingml/2006/main" name="Office Theme">
  <a:themeElements>
    <a:clrScheme name="Custom 14">
      <a:dk1>
        <a:srgbClr val="441D61"/>
      </a:dk1>
      <a:lt1>
        <a:sysClr val="window" lastClr="FFFFFF"/>
      </a:lt1>
      <a:dk2>
        <a:srgbClr val="002060"/>
      </a:dk2>
      <a:lt2>
        <a:srgbClr val="E7E6E6"/>
      </a:lt2>
      <a:accent1>
        <a:srgbClr val="441D61"/>
      </a:accent1>
      <a:accent2>
        <a:srgbClr val="002060"/>
      </a:accent2>
      <a:accent3>
        <a:srgbClr val="632A8E"/>
      </a:accent3>
      <a:accent4>
        <a:srgbClr val="632A8E"/>
      </a:accent4>
      <a:accent5>
        <a:srgbClr val="002D89"/>
      </a:accent5>
      <a:accent6>
        <a:srgbClr val="7A9E56"/>
      </a:accent6>
      <a:hlink>
        <a:srgbClr val="0070C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15359</TotalTime>
  <Words>905</Words>
  <Application>Microsoft Office PowerPoint</Application>
  <PresentationFormat>Widescreen</PresentationFormat>
  <Paragraphs>76</Paragraphs>
  <Slides>8</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vt:i4>
      </vt:variant>
    </vt:vector>
  </HeadingPairs>
  <TitlesOfParts>
    <vt:vector size="21" baseType="lpstr">
      <vt:lpstr>Calibri Light</vt:lpstr>
      <vt:lpstr>Times New Roman</vt:lpstr>
      <vt:lpstr>Wingdings</vt:lpstr>
      <vt:lpstr>Open Sans</vt:lpstr>
      <vt:lpstr>DM Sans Regular</vt:lpstr>
      <vt:lpstr>Josefin Sans</vt:lpstr>
      <vt:lpstr>Calibri</vt:lpstr>
      <vt:lpstr>Segoe UI</vt:lpstr>
      <vt:lpstr>DM Sans Medium</vt:lpstr>
      <vt:lpstr>Arial</vt:lpstr>
      <vt:lpstr>Corbel</vt:lpstr>
      <vt:lpstr>Theme</vt:lpstr>
      <vt:lpstr>Office Theme</vt:lpstr>
      <vt:lpstr>Introduction to Wellbeing</vt:lpstr>
      <vt:lpstr>Course Objectives</vt:lpstr>
      <vt:lpstr>Foundational Definitions For The Program</vt:lpstr>
      <vt:lpstr>PowerPoint Presentation</vt:lpstr>
      <vt:lpstr>PowerPoint Presentation</vt:lpstr>
      <vt:lpstr>PowerPoint Presentation</vt:lpstr>
      <vt:lpstr>Health versus Illness</vt:lpstr>
      <vt:lpstr>Let’s Create You Extraordinary Living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and Goal Setting Module</dc:title>
  <dc:creator>Donald Bagley</dc:creator>
  <cp:lastModifiedBy>Janet West</cp:lastModifiedBy>
  <cp:revision>66</cp:revision>
  <dcterms:modified xsi:type="dcterms:W3CDTF">2022-07-17T21:19:00Z</dcterms:modified>
</cp:coreProperties>
</file>